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Lst>
  <p:sldIdLst>
    <p:sldId id="283" r:id="rId6"/>
    <p:sldId id="278" r:id="rId7"/>
    <p:sldId id="279" r:id="rId8"/>
    <p:sldId id="284" r:id="rId9"/>
    <p:sldId id="295" r:id="rId10"/>
    <p:sldId id="310" r:id="rId11"/>
    <p:sldId id="311" r:id="rId12"/>
    <p:sldId id="312" r:id="rId13"/>
    <p:sldId id="313" r:id="rId14"/>
    <p:sldId id="314" r:id="rId15"/>
    <p:sldId id="315" r:id="rId16"/>
    <p:sldId id="316" r:id="rId17"/>
    <p:sldId id="317" r:id="rId18"/>
    <p:sldId id="318" r:id="rId19"/>
    <p:sldId id="320" r:id="rId20"/>
    <p:sldId id="257" r:id="rId21"/>
    <p:sldId id="258" r:id="rId22"/>
    <p:sldId id="259" r:id="rId23"/>
    <p:sldId id="280" r:id="rId24"/>
    <p:sldId id="281" r:id="rId25"/>
    <p:sldId id="293" r:id="rId26"/>
    <p:sldId id="294" r:id="rId27"/>
    <p:sldId id="282" r:id="rId28"/>
  </p:sldIdLst>
  <p:sldSz cx="9144000" cy="5143500" type="screen16x9"/>
  <p:notesSz cx="6858000" cy="9144000"/>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teract" initials="i" lastIdx="4" clrIdx="0">
    <p:extLst>
      <p:ext uri="{19B8F6BF-5375-455C-9EA6-DF929625EA0E}">
        <p15:presenceInfo xmlns:p15="http://schemas.microsoft.com/office/powerpoint/2012/main" userId="S::interact@reliefsolutions.org::dbb52725-903f-4db7-a350-cc1c21cb8dce" providerId="AD"/>
      </p:ext>
    </p:extLst>
  </p:cmAuthor>
  <p:cmAuthor id="2" name="Mäder Ian" initials="MI" lastIdx="3" clrIdx="1">
    <p:extLst>
      <p:ext uri="{19B8F6BF-5375-455C-9EA6-DF929625EA0E}">
        <p15:presenceInfo xmlns:p15="http://schemas.microsoft.com/office/powerpoint/2012/main" userId="S::ian.maeder@hmk-aem.ch::e71b16d8-5f5e-4af1-af7e-e09f1a99a8b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26B9ED-E192-4F14-93DA-FE5B47D10368}" v="17" dt="2023-08-31T08:26:53.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64"/>
    <p:restoredTop sz="97729"/>
  </p:normalViewPr>
  <p:slideViewPr>
    <p:cSldViewPr snapToGrid="0" snapToObjects="1" showGuides="1">
      <p:cViewPr varScale="1">
        <p:scale>
          <a:sx n="160" d="100"/>
          <a:sy n="160" d="100"/>
        </p:scale>
        <p:origin x="629" y="11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4A90E8DD-750A-5A4E-A3C9-CFD99D07E858}"/>
              </a:ext>
            </a:extLst>
          </p:cNvPr>
          <p:cNvSpPr/>
          <p:nvPr userDrawn="1"/>
        </p:nvSpPr>
        <p:spPr>
          <a:xfrm>
            <a:off x="0" y="3523500"/>
            <a:ext cx="9144000" cy="16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Bild 8" descr="Logo 4f d.eps">
            <a:extLst>
              <a:ext uri="{FF2B5EF4-FFF2-40B4-BE49-F238E27FC236}">
                <a16:creationId xmlns:a16="http://schemas.microsoft.com/office/drawing/2014/main" id="{FDB66A09-ACC9-0B43-A46D-8F0773A503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046" b="20116"/>
          <a:stretch/>
        </p:blipFill>
        <p:spPr bwMode="auto">
          <a:xfrm>
            <a:off x="6163200" y="4021200"/>
            <a:ext cx="2619532" cy="76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feld 15">
            <a:extLst>
              <a:ext uri="{FF2B5EF4-FFF2-40B4-BE49-F238E27FC236}">
                <a16:creationId xmlns:a16="http://schemas.microsoft.com/office/drawing/2014/main" id="{1C2B734A-3431-A948-912D-723A55DAEC34}"/>
              </a:ext>
            </a:extLst>
          </p:cNvPr>
          <p:cNvSpPr txBox="1"/>
          <p:nvPr userDrawn="1"/>
        </p:nvSpPr>
        <p:spPr>
          <a:xfrm>
            <a:off x="360000" y="285899"/>
            <a:ext cx="8299048" cy="2585323"/>
          </a:xfrm>
          <a:prstGeom prst="rect">
            <a:avLst/>
          </a:prstGeom>
          <a:noFill/>
        </p:spPr>
        <p:txBody>
          <a:bodyPr wrap="square" rtlCol="0">
            <a:spAutoFit/>
          </a:bodyPr>
          <a:lstStyle/>
          <a:p>
            <a:r>
              <a:rPr lang="de-DE" sz="5400" b="0" dirty="0">
                <a:solidFill>
                  <a:schemeClr val="bg1"/>
                </a:solidFill>
                <a:latin typeface="Arial" panose="020B0604020202020204" pitchFamily="34" charset="0"/>
                <a:cs typeface="Arial" panose="020B0604020202020204" pitchFamily="34" charset="0"/>
              </a:rPr>
              <a:t>SONNTAG</a:t>
            </a:r>
          </a:p>
          <a:p>
            <a:r>
              <a:rPr lang="de-DE" sz="5400" b="0" dirty="0">
                <a:solidFill>
                  <a:schemeClr val="bg1"/>
                </a:solidFill>
                <a:latin typeface="Arial" panose="020B0604020202020204" pitchFamily="34" charset="0"/>
                <a:cs typeface="Arial" panose="020B0604020202020204" pitchFamily="34" charset="0"/>
              </a:rPr>
              <a:t>DER </a:t>
            </a:r>
            <a:r>
              <a:rPr lang="de-DE" sz="5400" b="1" dirty="0">
                <a:solidFill>
                  <a:schemeClr val="bg1"/>
                </a:solidFill>
                <a:latin typeface="Arial" panose="020B0604020202020204" pitchFamily="34" charset="0"/>
                <a:cs typeface="Arial" panose="020B0604020202020204" pitchFamily="34" charset="0"/>
              </a:rPr>
              <a:t>VERFOLGTEN</a:t>
            </a:r>
          </a:p>
          <a:p>
            <a:r>
              <a:rPr lang="de-DE" sz="5400" b="0" dirty="0">
                <a:solidFill>
                  <a:schemeClr val="bg1"/>
                </a:solidFill>
                <a:latin typeface="Arial" panose="020B0604020202020204" pitchFamily="34" charset="0"/>
                <a:cs typeface="Arial" panose="020B0604020202020204" pitchFamily="34" charset="0"/>
              </a:rPr>
              <a:t>KIRCHE</a:t>
            </a:r>
          </a:p>
        </p:txBody>
      </p:sp>
    </p:spTree>
    <p:extLst>
      <p:ext uri="{BB962C8B-B14F-4D97-AF65-F5344CB8AC3E}">
        <p14:creationId xmlns:p14="http://schemas.microsoft.com/office/powerpoint/2010/main" val="3541935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036B1384-E8CB-E642-B4EA-521A5F9182FC}" type="datetimeFigureOut">
              <a:rPr lang="de-DE" smtClean="0"/>
              <a:t>31.08.2023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1002159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036B1384-E8CB-E642-B4EA-521A5F9182FC}" type="datetimeFigureOut">
              <a:rPr lang="de-DE" smtClean="0"/>
              <a:t>31.08.2023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106954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036B1384-E8CB-E642-B4EA-521A5F9182FC}" type="datetimeFigureOut">
              <a:rPr lang="de-DE" smtClean="0"/>
              <a:t>31.08.2023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196523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ge de titr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4A90E8DD-750A-5A4E-A3C9-CFD99D07E858}"/>
              </a:ext>
            </a:extLst>
          </p:cNvPr>
          <p:cNvSpPr/>
          <p:nvPr userDrawn="1"/>
        </p:nvSpPr>
        <p:spPr>
          <a:xfrm>
            <a:off x="0" y="3523500"/>
            <a:ext cx="9144000" cy="16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1C2B734A-3431-A948-912D-723A55DAEC34}"/>
              </a:ext>
            </a:extLst>
          </p:cNvPr>
          <p:cNvSpPr txBox="1"/>
          <p:nvPr userDrawn="1"/>
        </p:nvSpPr>
        <p:spPr>
          <a:xfrm>
            <a:off x="360000" y="285899"/>
            <a:ext cx="8299048" cy="2585323"/>
          </a:xfrm>
          <a:prstGeom prst="rect">
            <a:avLst/>
          </a:prstGeom>
          <a:noFill/>
        </p:spPr>
        <p:txBody>
          <a:bodyPr wrap="square" rtlCol="0">
            <a:spAutoFit/>
          </a:bodyPr>
          <a:lstStyle/>
          <a:p>
            <a:r>
              <a:rPr lang="de-DE" sz="5400" b="0" dirty="0">
                <a:solidFill>
                  <a:schemeClr val="bg1"/>
                </a:solidFill>
                <a:latin typeface="Arial" panose="020B0604020202020204" pitchFamily="34" charset="0"/>
                <a:cs typeface="Arial" panose="020B0604020202020204" pitchFamily="34" charset="0"/>
              </a:rPr>
              <a:t>DIMANCHE</a:t>
            </a:r>
          </a:p>
          <a:p>
            <a:r>
              <a:rPr lang="de-DE" sz="5400" b="0" dirty="0">
                <a:solidFill>
                  <a:schemeClr val="bg1"/>
                </a:solidFill>
                <a:latin typeface="Arial" panose="020B0604020202020204" pitchFamily="34" charset="0"/>
                <a:cs typeface="Arial" panose="020B0604020202020204" pitchFamily="34" charset="0"/>
              </a:rPr>
              <a:t>DE L‘ÉGLISE </a:t>
            </a:r>
            <a:r>
              <a:rPr lang="de-DE" sz="5400" b="1" dirty="0">
                <a:solidFill>
                  <a:schemeClr val="bg1"/>
                </a:solidFill>
                <a:latin typeface="Arial" panose="020B0604020202020204" pitchFamily="34" charset="0"/>
                <a:cs typeface="Arial" panose="020B0604020202020204" pitchFamily="34" charset="0"/>
              </a:rPr>
              <a:t>PERSÉCUTÉE</a:t>
            </a:r>
            <a:endParaRPr lang="de-DE" sz="5400" b="0" dirty="0">
              <a:solidFill>
                <a:schemeClr val="bg1"/>
              </a:solidFill>
              <a:latin typeface="Arial" panose="020B0604020202020204" pitchFamily="34" charset="0"/>
              <a:cs typeface="Arial" panose="020B0604020202020204" pitchFamily="34" charset="0"/>
            </a:endParaRPr>
          </a:p>
        </p:txBody>
      </p:sp>
      <p:pic>
        <p:nvPicPr>
          <p:cNvPr id="6" name="Bild 8" descr="Logo 4f d.eps">
            <a:extLst>
              <a:ext uri="{FF2B5EF4-FFF2-40B4-BE49-F238E27FC236}">
                <a16:creationId xmlns:a16="http://schemas.microsoft.com/office/drawing/2014/main" id="{D541537E-AAED-4830-836A-AEDDB100E3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046" b="20116"/>
          <a:stretch/>
        </p:blipFill>
        <p:spPr bwMode="auto">
          <a:xfrm>
            <a:off x="6163200" y="4021200"/>
            <a:ext cx="2619532" cy="76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146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F5670504-68F7-6F41-9DFB-6B5E6F0FD302}"/>
              </a:ext>
            </a:extLst>
          </p:cNvPr>
          <p:cNvSpPr/>
          <p:nvPr userDrawn="1"/>
        </p:nvSpPr>
        <p:spPr>
          <a:xfrm>
            <a:off x="0" y="1003500"/>
            <a:ext cx="9144000" cy="41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360000" y="273844"/>
            <a:ext cx="7886700" cy="575209"/>
          </a:xfrm>
        </p:spPr>
        <p:txBody>
          <a:bodyPr>
            <a:normAutofit/>
          </a:bodyPr>
          <a:lstStyle>
            <a:lvl1pPr>
              <a:defRPr sz="2800" b="1">
                <a:solidFill>
                  <a:schemeClr val="bg1"/>
                </a:solidFill>
                <a:latin typeface="Arial" panose="020B0604020202020204" pitchFamily="34" charset="0"/>
                <a:cs typeface="Arial" panose="020B0604020202020204" pitchFamily="34" charset="0"/>
              </a:defRPr>
            </a:lvl1pPr>
          </a:lstStyle>
          <a:p>
            <a:r>
              <a:rPr lang="de-DE" dirty="0"/>
              <a:t>Mastertitelformat bearbeiten</a:t>
            </a:r>
            <a:endParaRPr lang="en-US" dirty="0"/>
          </a:p>
        </p:txBody>
      </p:sp>
      <p:sp>
        <p:nvSpPr>
          <p:cNvPr id="3" name="Content Placeholder 2"/>
          <p:cNvSpPr>
            <a:spLocks noGrp="1"/>
          </p:cNvSpPr>
          <p:nvPr>
            <p:ph idx="1"/>
          </p:nvPr>
        </p:nvSpPr>
        <p:spPr>
          <a:xfrm>
            <a:off x="360000" y="1369218"/>
            <a:ext cx="8422732" cy="3500438"/>
          </a:xfrm>
        </p:spPr>
        <p:txBody>
          <a:bodyPr/>
          <a:lstStyle>
            <a:lvl1pPr marL="357188" indent="-357188">
              <a:tabLst/>
              <a:defRPr sz="2000">
                <a:latin typeface="Arial" panose="020B0604020202020204" pitchFamily="34" charset="0"/>
                <a:cs typeface="Arial" panose="020B0604020202020204" pitchFamily="34" charset="0"/>
              </a:defRPr>
            </a:lvl1pPr>
            <a:lvl2pPr marL="714375" indent="-371475">
              <a:buFont typeface="Symbol" pitchFamily="2" charset="2"/>
              <a:buChar char="-"/>
              <a:tabLst/>
              <a:defRPr sz="1800"/>
            </a:lvl2pPr>
            <a:lvl3pPr marL="1066800" indent="-381000">
              <a:buFont typeface="Wingdings" pitchFamily="2" charset="2"/>
              <a:buChar char="§"/>
              <a:tabLst/>
              <a:defRPr sz="1600"/>
            </a:lvl3pPr>
            <a:lvl4pPr marL="1425575" indent="0">
              <a:buFontTx/>
              <a:buNone/>
              <a:tabLst/>
              <a:defRPr sz="1400"/>
            </a:lvl4pPr>
          </a:lstStyle>
          <a:p>
            <a:pPr lvl="0"/>
            <a:r>
              <a:rPr lang="de-DE" dirty="0"/>
              <a:t>Mastertextformat bearbeiten</a:t>
            </a:r>
          </a:p>
          <a:p>
            <a:pPr lvl="1"/>
            <a:r>
              <a:rPr lang="de-DE" dirty="0"/>
              <a:t>Zweite Ebene</a:t>
            </a:r>
          </a:p>
          <a:p>
            <a:pPr lvl="2"/>
            <a:r>
              <a:rPr lang="de-DE" dirty="0"/>
              <a:t>Dritte Ebene</a:t>
            </a:r>
          </a:p>
          <a:p>
            <a:pPr lvl="3"/>
            <a:r>
              <a:rPr lang="de-DE" sz="1400" dirty="0"/>
              <a:t>Vierte Ebene</a:t>
            </a:r>
            <a:endParaRPr lang="de-DE" dirty="0"/>
          </a:p>
        </p:txBody>
      </p:sp>
      <p:pic>
        <p:nvPicPr>
          <p:cNvPr id="6" name="Bild 8" descr="Logo 4f d.eps">
            <a:extLst>
              <a:ext uri="{FF2B5EF4-FFF2-40B4-BE49-F238E27FC236}">
                <a16:creationId xmlns:a16="http://schemas.microsoft.com/office/drawing/2014/main" id="{99F9DFE7-7AEE-48D8-9104-70DFB5572F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046" b="20116"/>
          <a:stretch/>
        </p:blipFill>
        <p:spPr bwMode="auto">
          <a:xfrm>
            <a:off x="6935992" y="4329656"/>
            <a:ext cx="184674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4068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a Titre et contenu 2 colonne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F5670504-68F7-6F41-9DFB-6B5E6F0FD302}"/>
              </a:ext>
            </a:extLst>
          </p:cNvPr>
          <p:cNvSpPr/>
          <p:nvPr userDrawn="1"/>
        </p:nvSpPr>
        <p:spPr>
          <a:xfrm>
            <a:off x="0" y="1003500"/>
            <a:ext cx="9144000" cy="41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360000" y="273844"/>
            <a:ext cx="7886700" cy="575209"/>
          </a:xfrm>
        </p:spPr>
        <p:txBody>
          <a:bodyPr>
            <a:normAutofit/>
          </a:bodyPr>
          <a:lstStyle>
            <a:lvl1pPr>
              <a:defRPr sz="2800" b="1">
                <a:solidFill>
                  <a:schemeClr val="bg1"/>
                </a:solidFill>
                <a:latin typeface="Arial" panose="020B0604020202020204" pitchFamily="34" charset="0"/>
                <a:cs typeface="Arial" panose="020B0604020202020204" pitchFamily="34" charset="0"/>
              </a:defRPr>
            </a:lvl1pPr>
          </a:lstStyle>
          <a:p>
            <a:r>
              <a:rPr lang="de-DE" dirty="0"/>
              <a:t>Mastertitelformat bearbeiten</a:t>
            </a:r>
            <a:endParaRPr lang="en-US" dirty="0"/>
          </a:p>
        </p:txBody>
      </p:sp>
      <p:sp>
        <p:nvSpPr>
          <p:cNvPr id="3" name="Content Placeholder 2"/>
          <p:cNvSpPr>
            <a:spLocks noGrp="1"/>
          </p:cNvSpPr>
          <p:nvPr>
            <p:ph idx="1"/>
          </p:nvPr>
        </p:nvSpPr>
        <p:spPr>
          <a:xfrm>
            <a:off x="360000" y="1369218"/>
            <a:ext cx="4019550" cy="3417951"/>
          </a:xfrm>
        </p:spPr>
        <p:txBody>
          <a:bodyPr/>
          <a:lstStyle>
            <a:lvl1pPr marL="357188" indent="-357188">
              <a:tabLst/>
              <a:defRPr sz="2000">
                <a:latin typeface="Arial" panose="020B0604020202020204" pitchFamily="34" charset="0"/>
                <a:cs typeface="Arial" panose="020B0604020202020204" pitchFamily="34" charset="0"/>
              </a:defRPr>
            </a:lvl1pPr>
            <a:lvl2pPr marL="714375" indent="-371475">
              <a:buFont typeface="Symbol" pitchFamily="2" charset="2"/>
              <a:buChar char="-"/>
              <a:tabLst/>
              <a:defRPr sz="1800"/>
            </a:lvl2pPr>
            <a:lvl3pPr marL="1066800" indent="-381000">
              <a:buFont typeface="Wingdings" pitchFamily="2" charset="2"/>
              <a:buChar char="§"/>
              <a:tabLst/>
              <a:defRPr sz="1600"/>
            </a:lvl3pPr>
            <a:lvl4pPr marL="1425575" indent="0">
              <a:buFontTx/>
              <a:buNone/>
              <a:tabLst/>
              <a:defRPr sz="1400"/>
            </a:lvl4pPr>
          </a:lstStyle>
          <a:p>
            <a:pPr lvl="0"/>
            <a:r>
              <a:rPr lang="de-DE" dirty="0"/>
              <a:t>Mastertextformat bearbeiten</a:t>
            </a:r>
          </a:p>
          <a:p>
            <a:pPr lvl="1"/>
            <a:r>
              <a:rPr lang="de-DE" dirty="0"/>
              <a:t>Zweite Ebene</a:t>
            </a:r>
          </a:p>
          <a:p>
            <a:pPr lvl="2"/>
            <a:r>
              <a:rPr lang="de-DE" dirty="0"/>
              <a:t>Dritte Ebene</a:t>
            </a:r>
          </a:p>
          <a:p>
            <a:pPr lvl="3"/>
            <a:r>
              <a:rPr lang="de-DE" sz="1400" dirty="0"/>
              <a:t>Vierte Ebene</a:t>
            </a:r>
            <a:endParaRPr lang="de-DE" dirty="0"/>
          </a:p>
        </p:txBody>
      </p:sp>
      <p:sp>
        <p:nvSpPr>
          <p:cNvPr id="6" name="Content Placeholder 2">
            <a:extLst>
              <a:ext uri="{FF2B5EF4-FFF2-40B4-BE49-F238E27FC236}">
                <a16:creationId xmlns:a16="http://schemas.microsoft.com/office/drawing/2014/main" id="{0F3DA330-8255-45D1-841A-BD821A11C273}"/>
              </a:ext>
            </a:extLst>
          </p:cNvPr>
          <p:cNvSpPr>
            <a:spLocks noGrp="1"/>
          </p:cNvSpPr>
          <p:nvPr>
            <p:ph idx="10"/>
          </p:nvPr>
        </p:nvSpPr>
        <p:spPr>
          <a:xfrm>
            <a:off x="4570732" y="1364524"/>
            <a:ext cx="4212000" cy="2775475"/>
          </a:xfrm>
        </p:spPr>
        <p:txBody>
          <a:bodyPr/>
          <a:lstStyle>
            <a:lvl1pPr marL="357188" indent="-357188">
              <a:tabLst/>
              <a:defRPr sz="2000">
                <a:latin typeface="Arial" panose="020B0604020202020204" pitchFamily="34" charset="0"/>
                <a:cs typeface="Arial" panose="020B0604020202020204" pitchFamily="34" charset="0"/>
              </a:defRPr>
            </a:lvl1pPr>
            <a:lvl2pPr marL="714375" indent="-371475">
              <a:buFont typeface="Symbol" pitchFamily="2" charset="2"/>
              <a:buChar char="-"/>
              <a:tabLst/>
              <a:defRPr sz="1800"/>
            </a:lvl2pPr>
            <a:lvl3pPr marL="1066800" indent="-381000">
              <a:buFont typeface="Wingdings" pitchFamily="2" charset="2"/>
              <a:buChar char="§"/>
              <a:tabLst/>
              <a:defRPr sz="1600"/>
            </a:lvl3pPr>
            <a:lvl4pPr marL="1425575" indent="0">
              <a:buFontTx/>
              <a:buNone/>
              <a:tabLst/>
              <a:defRPr sz="1400"/>
            </a:lvl4pPr>
          </a:lstStyle>
          <a:p>
            <a:pPr lvl="0"/>
            <a:r>
              <a:rPr lang="de-DE" dirty="0"/>
              <a:t>Mastertextformat bearbeiten</a:t>
            </a:r>
          </a:p>
          <a:p>
            <a:pPr lvl="1"/>
            <a:r>
              <a:rPr lang="de-DE" dirty="0"/>
              <a:t>Zweite Ebene</a:t>
            </a:r>
          </a:p>
          <a:p>
            <a:pPr lvl="2"/>
            <a:r>
              <a:rPr lang="de-DE" dirty="0"/>
              <a:t>Dritte Ebene</a:t>
            </a:r>
          </a:p>
          <a:p>
            <a:pPr lvl="3"/>
            <a:r>
              <a:rPr lang="de-DE" sz="1400" dirty="0"/>
              <a:t>Vierte Ebene</a:t>
            </a:r>
            <a:endParaRPr lang="de-DE" dirty="0"/>
          </a:p>
        </p:txBody>
      </p:sp>
      <p:pic>
        <p:nvPicPr>
          <p:cNvPr id="8" name="Bild 8" descr="Logo 4f d.eps">
            <a:extLst>
              <a:ext uri="{FF2B5EF4-FFF2-40B4-BE49-F238E27FC236}">
                <a16:creationId xmlns:a16="http://schemas.microsoft.com/office/drawing/2014/main" id="{F1502371-5EA5-4483-B181-3EDF1B9A8C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046" b="20116"/>
          <a:stretch/>
        </p:blipFill>
        <p:spPr bwMode="auto">
          <a:xfrm>
            <a:off x="6935992" y="4329656"/>
            <a:ext cx="184674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4810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036B1384-E8CB-E642-B4EA-521A5F9182FC}" type="datetimeFigureOut">
              <a:rPr lang="de-DE" smtClean="0"/>
              <a:t>31.08.2023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275654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036B1384-E8CB-E642-B4EA-521A5F9182FC}" type="datetimeFigureOut">
              <a:rPr lang="de-DE" smtClean="0"/>
              <a:t>31.08.2023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703648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629842" y="1878806"/>
            <a:ext cx="3868340" cy="2763441"/>
          </a:xfrm>
        </p:spPr>
        <p:txBody>
          <a:bodyPr/>
          <a:lstStyle/>
          <a:p>
            <a:pPr lvl="0"/>
            <a:r>
              <a:rPr lang="de-DE"/>
              <a:t>Mastertextformat bearbeiten
Zweite Ebene
Dritte Ebene
Vierte Ebene
Fünfte Ebene</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
Zweite Ebene
Dritte Ebene
Vierte Ebene
Fünfte Ebene</a:t>
            </a:r>
            <a:endParaRPr lang="en-US" dirty="0"/>
          </a:p>
        </p:txBody>
      </p:sp>
      <p:sp>
        <p:nvSpPr>
          <p:cNvPr id="6" name="Content Placeholder 5"/>
          <p:cNvSpPr>
            <a:spLocks noGrp="1"/>
          </p:cNvSpPr>
          <p:nvPr>
            <p:ph sz="quarter" idx="4"/>
          </p:nvPr>
        </p:nvSpPr>
        <p:spPr>
          <a:xfrm>
            <a:off x="4629150" y="1878806"/>
            <a:ext cx="3887391" cy="2763441"/>
          </a:xfrm>
        </p:spPr>
        <p:txBody>
          <a:bodyPr/>
          <a:lstStyle/>
          <a:p>
            <a:pPr lvl="0"/>
            <a:r>
              <a:rPr lang="de-DE"/>
              <a:t>Mastertextformat bearbeiten
Zweite Ebene
Dritte Ebene
Vierte Ebene
Fünfte Ebene</a:t>
            </a:r>
            <a:endParaRPr lang="en-US" dirty="0"/>
          </a:p>
        </p:txBody>
      </p:sp>
      <p:sp>
        <p:nvSpPr>
          <p:cNvPr id="7" name="Date Placeholder 6"/>
          <p:cNvSpPr>
            <a:spLocks noGrp="1"/>
          </p:cNvSpPr>
          <p:nvPr>
            <p:ph type="dt" sz="half" idx="10"/>
          </p:nvPr>
        </p:nvSpPr>
        <p:spPr/>
        <p:txBody>
          <a:bodyPr/>
          <a:lstStyle/>
          <a:p>
            <a:fld id="{036B1384-E8CB-E642-B4EA-521A5F9182FC}" type="datetimeFigureOut">
              <a:rPr lang="de-DE" smtClean="0"/>
              <a:t>31.08.2023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1703103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036B1384-E8CB-E642-B4EA-521A5F9182FC}" type="datetimeFigureOut">
              <a:rPr lang="de-DE" smtClean="0"/>
              <a:t>31.08.2023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2376332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F5670504-68F7-6F41-9DFB-6B5E6F0FD302}"/>
              </a:ext>
            </a:extLst>
          </p:cNvPr>
          <p:cNvSpPr/>
          <p:nvPr userDrawn="1"/>
        </p:nvSpPr>
        <p:spPr>
          <a:xfrm>
            <a:off x="0" y="1003500"/>
            <a:ext cx="9144000" cy="41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360000" y="273844"/>
            <a:ext cx="8422732" cy="575209"/>
          </a:xfrm>
        </p:spPr>
        <p:txBody>
          <a:bodyPr>
            <a:normAutofit/>
          </a:bodyPr>
          <a:lstStyle>
            <a:lvl1pPr>
              <a:defRPr sz="2800" b="1">
                <a:solidFill>
                  <a:schemeClr val="bg1"/>
                </a:solidFill>
                <a:latin typeface="Arial" panose="020B0604020202020204" pitchFamily="34" charset="0"/>
                <a:cs typeface="Arial" panose="020B0604020202020204" pitchFamily="34" charset="0"/>
              </a:defRPr>
            </a:lvl1pPr>
          </a:lstStyle>
          <a:p>
            <a:r>
              <a:rPr lang="de-DE" dirty="0"/>
              <a:t>Mastertitelformat bearbeiten</a:t>
            </a:r>
            <a:endParaRPr lang="en-US" dirty="0"/>
          </a:p>
        </p:txBody>
      </p:sp>
      <p:sp>
        <p:nvSpPr>
          <p:cNvPr id="3" name="Content Placeholder 2"/>
          <p:cNvSpPr>
            <a:spLocks noGrp="1"/>
          </p:cNvSpPr>
          <p:nvPr>
            <p:ph idx="1"/>
          </p:nvPr>
        </p:nvSpPr>
        <p:spPr>
          <a:xfrm>
            <a:off x="360000" y="1369218"/>
            <a:ext cx="8422732" cy="3500438"/>
          </a:xfrm>
        </p:spPr>
        <p:txBody>
          <a:bodyPr/>
          <a:lstStyle>
            <a:lvl1pPr marL="357188" indent="-357188">
              <a:tabLst/>
              <a:defRPr sz="2000">
                <a:latin typeface="Arial" panose="020B0604020202020204" pitchFamily="34" charset="0"/>
                <a:cs typeface="Arial" panose="020B0604020202020204" pitchFamily="34" charset="0"/>
              </a:defRPr>
            </a:lvl1pPr>
            <a:lvl2pPr marL="714375" indent="-371475">
              <a:buFont typeface="Symbol" pitchFamily="2" charset="2"/>
              <a:buChar char="-"/>
              <a:tabLst/>
              <a:defRPr sz="1800"/>
            </a:lvl2pPr>
            <a:lvl3pPr marL="1066800" indent="-381000">
              <a:buFont typeface="Wingdings" pitchFamily="2" charset="2"/>
              <a:buChar char="§"/>
              <a:tabLst/>
              <a:defRPr sz="1600"/>
            </a:lvl3pPr>
            <a:lvl4pPr marL="1425575" indent="0">
              <a:buFontTx/>
              <a:buNone/>
              <a:tabLst/>
              <a:defRPr sz="1400"/>
            </a:lvl4pPr>
          </a:lstStyle>
          <a:p>
            <a:pPr lvl="0"/>
            <a:r>
              <a:rPr lang="de-DE" dirty="0"/>
              <a:t>Mastertextformat bearbeiten</a:t>
            </a:r>
          </a:p>
          <a:p>
            <a:pPr lvl="1"/>
            <a:r>
              <a:rPr lang="de-DE" dirty="0"/>
              <a:t>Zweite Ebene</a:t>
            </a:r>
          </a:p>
          <a:p>
            <a:pPr lvl="2"/>
            <a:r>
              <a:rPr lang="de-DE" dirty="0"/>
              <a:t>Dritte Ebene</a:t>
            </a:r>
          </a:p>
          <a:p>
            <a:pPr lvl="3"/>
            <a:r>
              <a:rPr lang="de-DE" sz="1400" dirty="0"/>
              <a:t>Vierte Ebene</a:t>
            </a:r>
            <a:endParaRPr lang="de-DE" dirty="0"/>
          </a:p>
        </p:txBody>
      </p:sp>
      <p:pic>
        <p:nvPicPr>
          <p:cNvPr id="8" name="Bild 8" descr="Logo 4f d.eps">
            <a:extLst>
              <a:ext uri="{FF2B5EF4-FFF2-40B4-BE49-F238E27FC236}">
                <a16:creationId xmlns:a16="http://schemas.microsoft.com/office/drawing/2014/main" id="{BDFBF224-E433-8D4F-80FF-6E7D0E95E00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046" b="20116"/>
          <a:stretch/>
        </p:blipFill>
        <p:spPr bwMode="auto">
          <a:xfrm>
            <a:off x="6935992" y="4329656"/>
            <a:ext cx="184674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5665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B1384-E8CB-E642-B4EA-521A5F9182FC}" type="datetimeFigureOut">
              <a:rPr lang="de-DE" smtClean="0"/>
              <a:t>31.08.2023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676282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en-têt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
Zweite Ebene
Dritte Ebene
Vierte Ebene
Fünfte Ebene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036B1384-E8CB-E642-B4EA-521A5F9182FC}" type="datetimeFigureOut">
              <a:rPr lang="de-DE" smtClean="0"/>
              <a:t>31.08.2023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1622324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hoto avec titr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036B1384-E8CB-E642-B4EA-521A5F9182FC}" type="datetimeFigureOut">
              <a:rPr lang="de-DE" smtClean="0"/>
              <a:t>31.08.2023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904745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036B1384-E8CB-E642-B4EA-521A5F9182FC}" type="datetimeFigureOut">
              <a:rPr lang="de-DE" smtClean="0"/>
              <a:t>31.08.2023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1096094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et textes verticaux">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036B1384-E8CB-E642-B4EA-521A5F9182FC}" type="datetimeFigureOut">
              <a:rPr lang="de-DE" smtClean="0"/>
              <a:t>31.08.2023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532926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a Titel und Inhalt 2 Kol">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F5670504-68F7-6F41-9DFB-6B5E6F0FD302}"/>
              </a:ext>
            </a:extLst>
          </p:cNvPr>
          <p:cNvSpPr/>
          <p:nvPr userDrawn="1"/>
        </p:nvSpPr>
        <p:spPr>
          <a:xfrm>
            <a:off x="0" y="1003500"/>
            <a:ext cx="9144000" cy="41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360000" y="273844"/>
            <a:ext cx="7886700" cy="575209"/>
          </a:xfrm>
        </p:spPr>
        <p:txBody>
          <a:bodyPr>
            <a:normAutofit/>
          </a:bodyPr>
          <a:lstStyle>
            <a:lvl1pPr>
              <a:defRPr sz="2800" b="1">
                <a:solidFill>
                  <a:schemeClr val="bg1"/>
                </a:solidFill>
                <a:latin typeface="Arial" panose="020B0604020202020204" pitchFamily="34" charset="0"/>
                <a:cs typeface="Arial" panose="020B0604020202020204" pitchFamily="34" charset="0"/>
              </a:defRPr>
            </a:lvl1pPr>
          </a:lstStyle>
          <a:p>
            <a:r>
              <a:rPr lang="de-DE" dirty="0"/>
              <a:t>Mastertitelformat bearbeiten</a:t>
            </a:r>
            <a:endParaRPr lang="en-US" dirty="0"/>
          </a:p>
        </p:txBody>
      </p:sp>
      <p:sp>
        <p:nvSpPr>
          <p:cNvPr id="3" name="Content Placeholder 2"/>
          <p:cNvSpPr>
            <a:spLocks noGrp="1"/>
          </p:cNvSpPr>
          <p:nvPr>
            <p:ph idx="1"/>
          </p:nvPr>
        </p:nvSpPr>
        <p:spPr>
          <a:xfrm>
            <a:off x="360000" y="1369218"/>
            <a:ext cx="4019550" cy="3417951"/>
          </a:xfrm>
        </p:spPr>
        <p:txBody>
          <a:bodyPr/>
          <a:lstStyle>
            <a:lvl1pPr marL="357188" indent="-357188">
              <a:tabLst/>
              <a:defRPr sz="2000">
                <a:latin typeface="Arial" panose="020B0604020202020204" pitchFamily="34" charset="0"/>
                <a:cs typeface="Arial" panose="020B0604020202020204" pitchFamily="34" charset="0"/>
              </a:defRPr>
            </a:lvl1pPr>
            <a:lvl2pPr marL="714375" indent="-371475">
              <a:buFont typeface="Symbol" pitchFamily="2" charset="2"/>
              <a:buChar char="-"/>
              <a:tabLst/>
              <a:defRPr sz="1800"/>
            </a:lvl2pPr>
            <a:lvl3pPr marL="1066800" indent="-381000">
              <a:buFont typeface="Wingdings" pitchFamily="2" charset="2"/>
              <a:buChar char="§"/>
              <a:tabLst/>
              <a:defRPr sz="1600"/>
            </a:lvl3pPr>
            <a:lvl4pPr marL="1425575" indent="0">
              <a:buFontTx/>
              <a:buNone/>
              <a:tabLst/>
              <a:defRPr sz="1400"/>
            </a:lvl4pPr>
          </a:lstStyle>
          <a:p>
            <a:pPr lvl="0"/>
            <a:r>
              <a:rPr lang="de-DE" dirty="0"/>
              <a:t>Mastertextformat bearbeiten</a:t>
            </a:r>
          </a:p>
          <a:p>
            <a:pPr lvl="1"/>
            <a:r>
              <a:rPr lang="de-DE" dirty="0"/>
              <a:t>Zweite Ebene</a:t>
            </a:r>
          </a:p>
          <a:p>
            <a:pPr lvl="2"/>
            <a:r>
              <a:rPr lang="de-DE" dirty="0"/>
              <a:t>Dritte Ebene</a:t>
            </a:r>
          </a:p>
          <a:p>
            <a:pPr lvl="3"/>
            <a:r>
              <a:rPr lang="de-DE" sz="1400" dirty="0"/>
              <a:t>Vierte Ebene</a:t>
            </a:r>
            <a:endParaRPr lang="de-DE" dirty="0"/>
          </a:p>
        </p:txBody>
      </p:sp>
      <p:sp>
        <p:nvSpPr>
          <p:cNvPr id="6" name="Content Placeholder 2">
            <a:extLst>
              <a:ext uri="{FF2B5EF4-FFF2-40B4-BE49-F238E27FC236}">
                <a16:creationId xmlns:a16="http://schemas.microsoft.com/office/drawing/2014/main" id="{0F3DA330-8255-45D1-841A-BD821A11C273}"/>
              </a:ext>
            </a:extLst>
          </p:cNvPr>
          <p:cNvSpPr>
            <a:spLocks noGrp="1"/>
          </p:cNvSpPr>
          <p:nvPr>
            <p:ph idx="10"/>
          </p:nvPr>
        </p:nvSpPr>
        <p:spPr>
          <a:xfrm>
            <a:off x="4570732" y="1364524"/>
            <a:ext cx="4212000" cy="2775475"/>
          </a:xfrm>
        </p:spPr>
        <p:txBody>
          <a:bodyPr/>
          <a:lstStyle>
            <a:lvl1pPr marL="357188" indent="-357188">
              <a:tabLst/>
              <a:defRPr sz="2000">
                <a:latin typeface="Arial" panose="020B0604020202020204" pitchFamily="34" charset="0"/>
                <a:cs typeface="Arial" panose="020B0604020202020204" pitchFamily="34" charset="0"/>
              </a:defRPr>
            </a:lvl1pPr>
            <a:lvl2pPr marL="714375" indent="-371475">
              <a:buFont typeface="Symbol" pitchFamily="2" charset="2"/>
              <a:buChar char="-"/>
              <a:tabLst/>
              <a:defRPr sz="1800"/>
            </a:lvl2pPr>
            <a:lvl3pPr marL="1066800" indent="-381000">
              <a:buFont typeface="Wingdings" pitchFamily="2" charset="2"/>
              <a:buChar char="§"/>
              <a:tabLst/>
              <a:defRPr sz="1600"/>
            </a:lvl3pPr>
            <a:lvl4pPr marL="1425575" indent="0">
              <a:buFontTx/>
              <a:buNone/>
              <a:tabLst/>
              <a:defRPr sz="1400"/>
            </a:lvl4pPr>
          </a:lstStyle>
          <a:p>
            <a:pPr lvl="0"/>
            <a:r>
              <a:rPr lang="de-DE" dirty="0"/>
              <a:t>Mastertextformat bearbeiten</a:t>
            </a:r>
          </a:p>
          <a:p>
            <a:pPr lvl="1"/>
            <a:r>
              <a:rPr lang="de-DE" dirty="0"/>
              <a:t>Zweite Ebene</a:t>
            </a:r>
          </a:p>
          <a:p>
            <a:pPr lvl="2"/>
            <a:r>
              <a:rPr lang="de-DE" dirty="0"/>
              <a:t>Dritte Ebene</a:t>
            </a:r>
          </a:p>
          <a:p>
            <a:pPr lvl="3"/>
            <a:r>
              <a:rPr lang="de-DE" sz="1400" dirty="0"/>
              <a:t>Vierte Ebene</a:t>
            </a:r>
            <a:endParaRPr lang="de-DE" dirty="0"/>
          </a:p>
        </p:txBody>
      </p:sp>
      <p:pic>
        <p:nvPicPr>
          <p:cNvPr id="9" name="Bild 8" descr="Logo 4f d.eps">
            <a:extLst>
              <a:ext uri="{FF2B5EF4-FFF2-40B4-BE49-F238E27FC236}">
                <a16:creationId xmlns:a16="http://schemas.microsoft.com/office/drawing/2014/main" id="{965EE4AD-93D3-4859-9CE2-BFB1A2E594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046" b="20116"/>
          <a:stretch/>
        </p:blipFill>
        <p:spPr bwMode="auto">
          <a:xfrm>
            <a:off x="6935992" y="4329656"/>
            <a:ext cx="184674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75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036B1384-E8CB-E642-B4EA-521A5F9182FC}" type="datetimeFigureOut">
              <a:rPr lang="de-DE" smtClean="0"/>
              <a:t>31.08.2023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2494893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036B1384-E8CB-E642-B4EA-521A5F9182FC}" type="datetimeFigureOut">
              <a:rPr lang="de-DE" smtClean="0"/>
              <a:t>31.08.2023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738992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629842" y="1878806"/>
            <a:ext cx="3868340" cy="2763441"/>
          </a:xfrm>
        </p:spPr>
        <p:txBody>
          <a:bodyPr/>
          <a:lstStyle/>
          <a:p>
            <a:pPr lvl="0"/>
            <a:r>
              <a:rPr lang="de-DE"/>
              <a:t>Mastertextformat bearbeiten
Zweite Ebene
Dritte Ebene
Vierte Ebene
Fünfte Ebene</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
Zweite Ebene
Dritte Ebene
Vierte Ebene
Fünfte Ebene</a:t>
            </a:r>
            <a:endParaRPr lang="en-US" dirty="0"/>
          </a:p>
        </p:txBody>
      </p:sp>
      <p:sp>
        <p:nvSpPr>
          <p:cNvPr id="6" name="Content Placeholder 5"/>
          <p:cNvSpPr>
            <a:spLocks noGrp="1"/>
          </p:cNvSpPr>
          <p:nvPr>
            <p:ph sz="quarter" idx="4"/>
          </p:nvPr>
        </p:nvSpPr>
        <p:spPr>
          <a:xfrm>
            <a:off x="4629150" y="1878806"/>
            <a:ext cx="3887391" cy="2763441"/>
          </a:xfrm>
        </p:spPr>
        <p:txBody>
          <a:bodyPr/>
          <a:lstStyle/>
          <a:p>
            <a:pPr lvl="0"/>
            <a:r>
              <a:rPr lang="de-DE"/>
              <a:t>Mastertextformat bearbeiten
Zweite Ebene
Dritte Ebene
Vierte Ebene
Fünfte Ebene</a:t>
            </a:r>
            <a:endParaRPr lang="en-US" dirty="0"/>
          </a:p>
        </p:txBody>
      </p:sp>
      <p:sp>
        <p:nvSpPr>
          <p:cNvPr id="7" name="Date Placeholder 6"/>
          <p:cNvSpPr>
            <a:spLocks noGrp="1"/>
          </p:cNvSpPr>
          <p:nvPr>
            <p:ph type="dt" sz="half" idx="10"/>
          </p:nvPr>
        </p:nvSpPr>
        <p:spPr/>
        <p:txBody>
          <a:bodyPr/>
          <a:lstStyle/>
          <a:p>
            <a:fld id="{036B1384-E8CB-E642-B4EA-521A5F9182FC}" type="datetimeFigureOut">
              <a:rPr lang="de-DE" smtClean="0"/>
              <a:t>31.08.2023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1286403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036B1384-E8CB-E642-B4EA-521A5F9182FC}" type="datetimeFigureOut">
              <a:rPr lang="de-DE" smtClean="0"/>
              <a:t>31.08.2023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3471557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B1384-E8CB-E642-B4EA-521A5F9182FC}" type="datetimeFigureOut">
              <a:rPr lang="de-DE" smtClean="0"/>
              <a:t>31.08.2023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409109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
Zweite Ebene
Dritte Ebene
Vierte Ebene
Fünfte Ebene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036B1384-E8CB-E642-B4EA-521A5F9182FC}" type="datetimeFigureOut">
              <a:rPr lang="de-DE" smtClean="0"/>
              <a:t>31.08.2023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2367436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de-DE" dirty="0"/>
              <a:t>Mastertextformat bearbeiten
Zweite Ebene
Dritte Ebene
Vierte Ebene
Fünfte Ebene</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36B1384-E8CB-E642-B4EA-521A5F9182FC}" type="datetimeFigureOut">
              <a:rPr lang="de-DE" smtClean="0"/>
              <a:t>31.08.2023</a:t>
            </a:fld>
            <a:endParaRPr lang="de-DE"/>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991B463-2B7E-324E-B3CB-6B6D9F267C89}" type="slidenum">
              <a:rPr lang="de-DE" smtClean="0"/>
              <a:t>‹Nr.›</a:t>
            </a:fld>
            <a:endParaRPr lang="de-DE"/>
          </a:p>
        </p:txBody>
      </p:sp>
      <p:cxnSp>
        <p:nvCxnSpPr>
          <p:cNvPr id="8" name="Gerade Verbindung 7">
            <a:extLst>
              <a:ext uri="{FF2B5EF4-FFF2-40B4-BE49-F238E27FC236}">
                <a16:creationId xmlns:a16="http://schemas.microsoft.com/office/drawing/2014/main" id="{C91923AC-8C04-4943-9E76-6628B59A8989}"/>
              </a:ext>
            </a:extLst>
          </p:cNvPr>
          <p:cNvCxnSpPr>
            <a:cxnSpLocks/>
          </p:cNvCxnSpPr>
          <p:nvPr userDrawn="1"/>
        </p:nvCxnSpPr>
        <p:spPr>
          <a:xfrm>
            <a:off x="360000" y="0"/>
            <a:ext cx="0" cy="51435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1DF13607-6584-7E46-B46C-4DFD6C1AF199}"/>
              </a:ext>
            </a:extLst>
          </p:cNvPr>
          <p:cNvCxnSpPr>
            <a:cxnSpLocks/>
          </p:cNvCxnSpPr>
          <p:nvPr userDrawn="1"/>
        </p:nvCxnSpPr>
        <p:spPr>
          <a:xfrm>
            <a:off x="8784000" y="0"/>
            <a:ext cx="0" cy="51435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F2016011-C237-284F-8C89-834E7935454B}"/>
              </a:ext>
            </a:extLst>
          </p:cNvPr>
          <p:cNvCxnSpPr>
            <a:cxnSpLocks/>
          </p:cNvCxnSpPr>
          <p:nvPr userDrawn="1"/>
        </p:nvCxnSpPr>
        <p:spPr>
          <a:xfrm flipH="1">
            <a:off x="0" y="36508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D6327790-12CB-7F4B-9AF8-FBAAD9757671}"/>
              </a:ext>
            </a:extLst>
          </p:cNvPr>
          <p:cNvCxnSpPr>
            <a:cxnSpLocks/>
          </p:cNvCxnSpPr>
          <p:nvPr userDrawn="1"/>
        </p:nvCxnSpPr>
        <p:spPr>
          <a:xfrm flipH="1">
            <a:off x="0" y="47844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Grafik 18">
            <a:extLst>
              <a:ext uri="{FF2B5EF4-FFF2-40B4-BE49-F238E27FC236}">
                <a16:creationId xmlns:a16="http://schemas.microsoft.com/office/drawing/2014/main" id="{82D6B7B4-6DE7-BE4A-A5A7-163823A8CB4F}"/>
              </a:ext>
            </a:extLst>
          </p:cNvPr>
          <p:cNvPicPr>
            <a:picLocks noChangeAspect="1"/>
          </p:cNvPicPr>
          <p:nvPr userDrawn="1"/>
        </p:nvPicPr>
        <p:blipFill rotWithShape="1">
          <a:blip r:embed="rId14"/>
          <a:srcRect t="15812" b="15812"/>
          <a:stretch/>
        </p:blipFill>
        <p:spPr>
          <a:xfrm>
            <a:off x="0" y="0"/>
            <a:ext cx="9144000" cy="5143500"/>
          </a:xfrm>
          <a:prstGeom prst="rect">
            <a:avLst/>
          </a:prstGeom>
        </p:spPr>
      </p:pic>
    </p:spTree>
    <p:extLst>
      <p:ext uri="{BB962C8B-B14F-4D97-AF65-F5344CB8AC3E}">
        <p14:creationId xmlns:p14="http://schemas.microsoft.com/office/powerpoint/2010/main" val="1636478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de-DE" dirty="0"/>
              <a:t>Mastertextformat bearbeiten
Zweite Ebene
Dritte Ebene
Vierte Ebene
Fünfte Ebene</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36B1384-E8CB-E642-B4EA-521A5F9182FC}" type="datetimeFigureOut">
              <a:rPr lang="de-DE" smtClean="0"/>
              <a:t>31.08.2023</a:t>
            </a:fld>
            <a:endParaRPr lang="de-DE"/>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991B463-2B7E-324E-B3CB-6B6D9F267C89}" type="slidenum">
              <a:rPr lang="de-DE" smtClean="0"/>
              <a:t>‹Nr.›</a:t>
            </a:fld>
            <a:endParaRPr lang="de-DE"/>
          </a:p>
        </p:txBody>
      </p:sp>
      <p:cxnSp>
        <p:nvCxnSpPr>
          <p:cNvPr id="8" name="Gerade Verbindung 7">
            <a:extLst>
              <a:ext uri="{FF2B5EF4-FFF2-40B4-BE49-F238E27FC236}">
                <a16:creationId xmlns:a16="http://schemas.microsoft.com/office/drawing/2014/main" id="{C91923AC-8C04-4943-9E76-6628B59A8989}"/>
              </a:ext>
            </a:extLst>
          </p:cNvPr>
          <p:cNvCxnSpPr>
            <a:cxnSpLocks/>
          </p:cNvCxnSpPr>
          <p:nvPr userDrawn="1"/>
        </p:nvCxnSpPr>
        <p:spPr>
          <a:xfrm>
            <a:off x="360000" y="0"/>
            <a:ext cx="0" cy="51435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1DF13607-6584-7E46-B46C-4DFD6C1AF199}"/>
              </a:ext>
            </a:extLst>
          </p:cNvPr>
          <p:cNvCxnSpPr>
            <a:cxnSpLocks/>
          </p:cNvCxnSpPr>
          <p:nvPr userDrawn="1"/>
        </p:nvCxnSpPr>
        <p:spPr>
          <a:xfrm>
            <a:off x="8784000" y="0"/>
            <a:ext cx="0" cy="51435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F2016011-C237-284F-8C89-834E7935454B}"/>
              </a:ext>
            </a:extLst>
          </p:cNvPr>
          <p:cNvCxnSpPr>
            <a:cxnSpLocks/>
          </p:cNvCxnSpPr>
          <p:nvPr userDrawn="1"/>
        </p:nvCxnSpPr>
        <p:spPr>
          <a:xfrm flipH="1">
            <a:off x="0" y="36508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D6327790-12CB-7F4B-9AF8-FBAAD9757671}"/>
              </a:ext>
            </a:extLst>
          </p:cNvPr>
          <p:cNvCxnSpPr>
            <a:cxnSpLocks/>
          </p:cNvCxnSpPr>
          <p:nvPr userDrawn="1"/>
        </p:nvCxnSpPr>
        <p:spPr>
          <a:xfrm flipH="1">
            <a:off x="0" y="47844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Grafik 18">
            <a:extLst>
              <a:ext uri="{FF2B5EF4-FFF2-40B4-BE49-F238E27FC236}">
                <a16:creationId xmlns:a16="http://schemas.microsoft.com/office/drawing/2014/main" id="{82D6B7B4-6DE7-BE4A-A5A7-163823A8CB4F}"/>
              </a:ext>
            </a:extLst>
          </p:cNvPr>
          <p:cNvPicPr>
            <a:picLocks noChangeAspect="1"/>
          </p:cNvPicPr>
          <p:nvPr userDrawn="1"/>
        </p:nvPicPr>
        <p:blipFill rotWithShape="1">
          <a:blip r:embed="rId14"/>
          <a:srcRect t="15812" b="15812"/>
          <a:stretch/>
        </p:blipFill>
        <p:spPr>
          <a:xfrm>
            <a:off x="0" y="0"/>
            <a:ext cx="9144000" cy="5143500"/>
          </a:xfrm>
          <a:prstGeom prst="rect">
            <a:avLst/>
          </a:prstGeom>
        </p:spPr>
      </p:pic>
    </p:spTree>
    <p:extLst>
      <p:ext uri="{BB962C8B-B14F-4D97-AF65-F5344CB8AC3E}">
        <p14:creationId xmlns:p14="http://schemas.microsoft.com/office/powerpoint/2010/main" val="8272727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E40292-9006-44C1-9940-C578C2AC5490}"/>
              </a:ext>
            </a:extLst>
          </p:cNvPr>
          <p:cNvSpPr>
            <a:spLocks noGrp="1"/>
          </p:cNvSpPr>
          <p:nvPr>
            <p:ph type="title"/>
          </p:nvPr>
        </p:nvSpPr>
        <p:spPr>
          <a:xfrm>
            <a:off x="623888" y="79831"/>
            <a:ext cx="7886700" cy="2764969"/>
          </a:xfrm>
        </p:spPr>
        <p:txBody>
          <a:bodyPr>
            <a:noAutofit/>
          </a:bodyPr>
          <a:lstStyle/>
          <a:p>
            <a:pPr>
              <a:lnSpc>
                <a:spcPct val="100000"/>
              </a:lnSpc>
            </a:pPr>
            <a:r>
              <a:rPr lang="fr-FR" sz="6000">
                <a:solidFill>
                  <a:schemeClr val="bg1"/>
                </a:solidFill>
                <a:latin typeface="MetaPlusLining" panose="02000506050000020004" pitchFamily="2" charset="0"/>
              </a:rPr>
              <a:t>DIMANCHE </a:t>
            </a:r>
            <a:br>
              <a:rPr lang="fr-FR" sz="6000">
                <a:solidFill>
                  <a:schemeClr val="bg1"/>
                </a:solidFill>
                <a:latin typeface="MetaPlusLining" panose="02000506050000020004" pitchFamily="2" charset="0"/>
              </a:rPr>
            </a:br>
            <a:r>
              <a:rPr lang="fr-FR" sz="6000">
                <a:solidFill>
                  <a:schemeClr val="bg1"/>
                </a:solidFill>
                <a:latin typeface="MetaPlusLining" panose="02000506050000020004" pitchFamily="2" charset="0"/>
              </a:rPr>
              <a:t>DE L’ÉGLISE </a:t>
            </a:r>
            <a:br>
              <a:rPr lang="fr-FR" sz="6000">
                <a:solidFill>
                  <a:schemeClr val="bg1"/>
                </a:solidFill>
                <a:latin typeface="MetaPlus" panose="02000506080000090004" pitchFamily="2" charset="0"/>
              </a:rPr>
            </a:br>
            <a:r>
              <a:rPr lang="fr-FR" sz="6000" b="1">
                <a:solidFill>
                  <a:schemeClr val="bg1"/>
                </a:solidFill>
                <a:latin typeface="MetaPlus" panose="02000506080000090004" pitchFamily="2" charset="0"/>
              </a:rPr>
              <a:t>PERSÉCUTÉE</a:t>
            </a:r>
            <a:endParaRPr lang="fr-CH" sz="6000">
              <a:solidFill>
                <a:schemeClr val="bg1"/>
              </a:solidFill>
              <a:latin typeface="MetaPlus" panose="02000506080000090004" pitchFamily="2" charset="0"/>
            </a:endParaRPr>
          </a:p>
        </p:txBody>
      </p:sp>
      <p:sp>
        <p:nvSpPr>
          <p:cNvPr id="3" name="Espace réservé du texte 2">
            <a:extLst>
              <a:ext uri="{FF2B5EF4-FFF2-40B4-BE49-F238E27FC236}">
                <a16:creationId xmlns:a16="http://schemas.microsoft.com/office/drawing/2014/main" id="{0F7F4A38-908D-40A5-95AA-3790914B83DD}"/>
              </a:ext>
            </a:extLst>
          </p:cNvPr>
          <p:cNvSpPr>
            <a:spLocks noGrp="1"/>
          </p:cNvSpPr>
          <p:nvPr>
            <p:ph type="body" idx="1"/>
          </p:nvPr>
        </p:nvSpPr>
        <p:spPr>
          <a:xfrm>
            <a:off x="623888" y="4426856"/>
            <a:ext cx="7886700" cy="525009"/>
          </a:xfrm>
        </p:spPr>
        <p:txBody>
          <a:bodyPr>
            <a:normAutofit fontScale="77500" lnSpcReduction="20000"/>
          </a:bodyPr>
          <a:lstStyle/>
          <a:p>
            <a:pPr algn="ctr"/>
            <a:r>
              <a:rPr lang="fr-FR" sz="4800" baseline="30000">
                <a:solidFill>
                  <a:schemeClr val="bg1"/>
                </a:solidFill>
              </a:rPr>
              <a:t> 8 et 15 novembre 2020</a:t>
            </a:r>
            <a:endParaRPr lang="fr-CH" sz="4800">
              <a:solidFill>
                <a:schemeClr val="bg1"/>
              </a:solidFill>
            </a:endParaRPr>
          </a:p>
        </p:txBody>
      </p:sp>
      <p:sp>
        <p:nvSpPr>
          <p:cNvPr id="4" name="Rectangle 3">
            <a:extLst>
              <a:ext uri="{FF2B5EF4-FFF2-40B4-BE49-F238E27FC236}">
                <a16:creationId xmlns:a16="http://schemas.microsoft.com/office/drawing/2014/main" id="{07D7CEAA-EB7B-4F96-9741-359B5E6A1F2A}"/>
              </a:ext>
            </a:extLst>
          </p:cNvPr>
          <p:cNvSpPr/>
          <p:nvPr/>
        </p:nvSpPr>
        <p:spPr>
          <a:xfrm>
            <a:off x="-77334" y="3715656"/>
            <a:ext cx="9289143" cy="1545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ZoneTexte 4">
            <a:extLst>
              <a:ext uri="{FF2B5EF4-FFF2-40B4-BE49-F238E27FC236}">
                <a16:creationId xmlns:a16="http://schemas.microsoft.com/office/drawing/2014/main" id="{31DE0691-B3E5-4687-B08B-20B81316DAD6}"/>
              </a:ext>
            </a:extLst>
          </p:cNvPr>
          <p:cNvSpPr txBox="1"/>
          <p:nvPr/>
        </p:nvSpPr>
        <p:spPr>
          <a:xfrm>
            <a:off x="4906683" y="2968883"/>
            <a:ext cx="4179887" cy="553998"/>
          </a:xfrm>
          <a:prstGeom prst="rect">
            <a:avLst/>
          </a:prstGeom>
          <a:noFill/>
        </p:spPr>
        <p:txBody>
          <a:bodyPr wrap="square" rtlCol="0">
            <a:spAutoFit/>
          </a:bodyPr>
          <a:lstStyle/>
          <a:p>
            <a:r>
              <a:rPr lang="fr-CH" sz="3000" dirty="0">
                <a:solidFill>
                  <a:schemeClr val="bg1"/>
                </a:solidFill>
                <a:latin typeface="MetaPlusLining" panose="02000506050000020004" pitchFamily="2" charset="0"/>
              </a:rPr>
              <a:t>12 / 19 novembre 2023</a:t>
            </a:r>
          </a:p>
        </p:txBody>
      </p:sp>
      <p:pic>
        <p:nvPicPr>
          <p:cNvPr id="7" name="Image 6">
            <a:extLst>
              <a:ext uri="{FF2B5EF4-FFF2-40B4-BE49-F238E27FC236}">
                <a16:creationId xmlns:a16="http://schemas.microsoft.com/office/drawing/2014/main" id="{A26A82C5-9D70-46AC-B8D6-BCFE8D8F288E}"/>
              </a:ext>
            </a:extLst>
          </p:cNvPr>
          <p:cNvPicPr>
            <a:picLocks noChangeAspect="1"/>
          </p:cNvPicPr>
          <p:nvPr/>
        </p:nvPicPr>
        <p:blipFill>
          <a:blip r:embed="rId2"/>
          <a:stretch>
            <a:fillRect/>
          </a:stretch>
        </p:blipFill>
        <p:spPr>
          <a:xfrm>
            <a:off x="315126" y="4097642"/>
            <a:ext cx="2529673" cy="824443"/>
          </a:xfrm>
          <a:prstGeom prst="rect">
            <a:avLst/>
          </a:prstGeom>
        </p:spPr>
      </p:pic>
      <p:pic>
        <p:nvPicPr>
          <p:cNvPr id="9" name="Image 8" descr="Une image contenant texte&#10;&#10;Description générée automatiquement">
            <a:extLst>
              <a:ext uri="{FF2B5EF4-FFF2-40B4-BE49-F238E27FC236}">
                <a16:creationId xmlns:a16="http://schemas.microsoft.com/office/drawing/2014/main" id="{9E2EECAF-8FB1-4945-9A12-2FCFF4E81B42}"/>
              </a:ext>
            </a:extLst>
          </p:cNvPr>
          <p:cNvPicPr>
            <a:picLocks noChangeAspect="1"/>
          </p:cNvPicPr>
          <p:nvPr/>
        </p:nvPicPr>
        <p:blipFill>
          <a:blip r:embed="rId3"/>
          <a:stretch>
            <a:fillRect/>
          </a:stretch>
        </p:blipFill>
        <p:spPr>
          <a:xfrm>
            <a:off x="6233884" y="4116738"/>
            <a:ext cx="2529673" cy="786249"/>
          </a:xfrm>
          <a:prstGeom prst="rect">
            <a:avLst/>
          </a:prstGeom>
        </p:spPr>
      </p:pic>
    </p:spTree>
    <p:extLst>
      <p:ext uri="{BB962C8B-B14F-4D97-AF65-F5344CB8AC3E}">
        <p14:creationId xmlns:p14="http://schemas.microsoft.com/office/powerpoint/2010/main" val="3063533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2">
            <a:extLst>
              <a:ext uri="{FF2B5EF4-FFF2-40B4-BE49-F238E27FC236}">
                <a16:creationId xmlns:a16="http://schemas.microsoft.com/office/drawing/2014/main" id="{6335B2EE-5FCD-452D-9A40-FCF7856D54C3}"/>
              </a:ext>
            </a:extLst>
          </p:cNvPr>
          <p:cNvSpPr>
            <a:spLocks noGrp="1"/>
          </p:cNvSpPr>
          <p:nvPr>
            <p:ph idx="1"/>
          </p:nvPr>
        </p:nvSpPr>
        <p:spPr>
          <a:xfrm>
            <a:off x="174369" y="1317813"/>
            <a:ext cx="3026031" cy="2796988"/>
          </a:xfrm>
        </p:spPr>
        <p:txBody>
          <a:bodyPr>
            <a:normAutofit/>
          </a:bodyPr>
          <a:lstStyle/>
          <a:p>
            <a:pPr marL="0" indent="0">
              <a:lnSpc>
                <a:spcPct val="150000"/>
              </a:lnSpc>
              <a:spcBef>
                <a:spcPts val="600"/>
              </a:spcBef>
              <a:buNone/>
            </a:pPr>
            <a:r>
              <a:rPr lang="de-DE" b="1" dirty="0"/>
              <a:t>Population:</a:t>
            </a:r>
          </a:p>
          <a:p>
            <a:pPr marL="0" indent="0">
              <a:lnSpc>
                <a:spcPct val="150000"/>
              </a:lnSpc>
              <a:spcBef>
                <a:spcPts val="600"/>
              </a:spcBef>
              <a:buNone/>
            </a:pPr>
            <a:r>
              <a:rPr lang="de-DE" b="1" dirty="0" err="1"/>
              <a:t>Capitale</a:t>
            </a:r>
            <a:r>
              <a:rPr lang="de-DE" b="1" dirty="0"/>
              <a:t>:</a:t>
            </a:r>
          </a:p>
          <a:p>
            <a:pPr marL="0" indent="0">
              <a:lnSpc>
                <a:spcPct val="150000"/>
              </a:lnSpc>
              <a:spcBef>
                <a:spcPts val="600"/>
              </a:spcBef>
              <a:buNone/>
            </a:pPr>
            <a:r>
              <a:rPr lang="de-DE" b="1" dirty="0" err="1"/>
              <a:t>Régime</a:t>
            </a:r>
            <a:r>
              <a:rPr lang="de-DE" b="1" dirty="0"/>
              <a:t>:</a:t>
            </a:r>
          </a:p>
          <a:p>
            <a:pPr marL="0" indent="0">
              <a:lnSpc>
                <a:spcPct val="150000"/>
              </a:lnSpc>
              <a:spcBef>
                <a:spcPts val="600"/>
              </a:spcBef>
              <a:buNone/>
            </a:pPr>
            <a:r>
              <a:rPr lang="de-DE" b="1" dirty="0"/>
              <a:t>Chef de </a:t>
            </a:r>
            <a:r>
              <a:rPr lang="de-DE" b="1" dirty="0" err="1"/>
              <a:t>l’État</a:t>
            </a:r>
            <a:r>
              <a:rPr lang="de-DE" b="1" dirty="0"/>
              <a:t>:</a:t>
            </a:r>
          </a:p>
          <a:p>
            <a:pPr marL="0" indent="0">
              <a:lnSpc>
                <a:spcPct val="150000"/>
              </a:lnSpc>
              <a:spcBef>
                <a:spcPts val="600"/>
              </a:spcBef>
              <a:buNone/>
            </a:pPr>
            <a:r>
              <a:rPr lang="de-DE" b="1" dirty="0" err="1"/>
              <a:t>Religions</a:t>
            </a:r>
            <a:r>
              <a:rPr lang="de-DE" b="1" dirty="0"/>
              <a:t>:</a:t>
            </a:r>
          </a:p>
          <a:p>
            <a:pPr marL="0" indent="0">
              <a:lnSpc>
                <a:spcPct val="150000"/>
              </a:lnSpc>
              <a:buNone/>
            </a:pPr>
            <a:endParaRPr lang="de-DE" sz="1600" b="1" dirty="0"/>
          </a:p>
        </p:txBody>
      </p:sp>
      <p:sp>
        <p:nvSpPr>
          <p:cNvPr id="11" name="Inhaltsplatzhalter 2">
            <a:extLst>
              <a:ext uri="{FF2B5EF4-FFF2-40B4-BE49-F238E27FC236}">
                <a16:creationId xmlns:a16="http://schemas.microsoft.com/office/drawing/2014/main" id="{DAAFA322-B26E-4969-9B3E-145F608D2FEA}"/>
              </a:ext>
            </a:extLst>
          </p:cNvPr>
          <p:cNvSpPr txBox="1">
            <a:spLocks/>
          </p:cNvSpPr>
          <p:nvPr/>
        </p:nvSpPr>
        <p:spPr>
          <a:xfrm>
            <a:off x="2653823" y="1317812"/>
            <a:ext cx="6130177" cy="3240438"/>
          </a:xfrm>
          <a:prstGeom prst="rect">
            <a:avLst/>
          </a:prstGeom>
        </p:spPr>
        <p:txBody>
          <a:bodyPr vert="horz" lIns="91440" tIns="45720" rIns="91440" bIns="45720" rtlCol="0">
            <a:noAutofit/>
          </a:bodyPr>
          <a:lstStyle>
            <a:lvl1pPr marL="357188" indent="-357188" algn="l" defTabSz="685800" rtl="0" eaLnBrk="1" latinLnBrk="0" hangingPunct="1">
              <a:lnSpc>
                <a:spcPct val="90000"/>
              </a:lnSpc>
              <a:spcBef>
                <a:spcPts val="750"/>
              </a:spcBef>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1pPr>
            <a:lvl2pPr marL="714375" indent="-371475" algn="l" defTabSz="685800" rtl="0" eaLnBrk="1" latinLnBrk="0" hangingPunct="1">
              <a:lnSpc>
                <a:spcPct val="90000"/>
              </a:lnSpc>
              <a:spcBef>
                <a:spcPts val="375"/>
              </a:spcBef>
              <a:buFont typeface="Symbol" pitchFamily="2" charset="2"/>
              <a:buChar char="-"/>
              <a:tabLst/>
              <a:defRPr sz="1800" kern="1200">
                <a:solidFill>
                  <a:schemeClr val="tx1"/>
                </a:solidFill>
                <a:latin typeface="+mn-lt"/>
                <a:ea typeface="+mn-ea"/>
                <a:cs typeface="+mn-cs"/>
              </a:defRPr>
            </a:lvl2pPr>
            <a:lvl3pPr marL="1066800" indent="-381000" algn="l" defTabSz="685800" rtl="0" eaLnBrk="1" latinLnBrk="0" hangingPunct="1">
              <a:lnSpc>
                <a:spcPct val="90000"/>
              </a:lnSpc>
              <a:spcBef>
                <a:spcPts val="375"/>
              </a:spcBef>
              <a:buFont typeface="Wingdings" pitchFamily="2" charset="2"/>
              <a:buChar char="§"/>
              <a:tabLst/>
              <a:defRPr sz="1600" kern="1200">
                <a:solidFill>
                  <a:schemeClr val="tx1"/>
                </a:solidFill>
                <a:latin typeface="+mn-lt"/>
                <a:ea typeface="+mn-ea"/>
                <a:cs typeface="+mn-cs"/>
              </a:defRPr>
            </a:lvl3pPr>
            <a:lvl4pPr marL="1425575" indent="0" algn="l" defTabSz="685800" rtl="0" eaLnBrk="1" latinLnBrk="0" hangingPunct="1">
              <a:lnSpc>
                <a:spcPct val="90000"/>
              </a:lnSpc>
              <a:spcBef>
                <a:spcPts val="375"/>
              </a:spcBef>
              <a:buFontTx/>
              <a:buNone/>
              <a:tabLst/>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spcBef>
                <a:spcPts val="600"/>
              </a:spcBef>
              <a:buNone/>
            </a:pPr>
            <a:r>
              <a:rPr lang="de-DE" dirty="0"/>
              <a:t>32,2 </a:t>
            </a:r>
            <a:r>
              <a:rPr lang="de-DE" dirty="0" err="1"/>
              <a:t>millions</a:t>
            </a:r>
            <a:r>
              <a:rPr lang="de-DE" dirty="0"/>
              <a:t> </a:t>
            </a:r>
            <a:r>
              <a:rPr lang="de-DE" dirty="0" err="1"/>
              <a:t>d’habitants</a:t>
            </a:r>
            <a:endParaRPr lang="de-DE" dirty="0"/>
          </a:p>
          <a:p>
            <a:pPr marL="0" indent="0">
              <a:lnSpc>
                <a:spcPct val="150000"/>
              </a:lnSpc>
              <a:spcBef>
                <a:spcPts val="600"/>
              </a:spcBef>
              <a:buNone/>
            </a:pPr>
            <a:r>
              <a:rPr lang="de-DE" dirty="0"/>
              <a:t>Maputo</a:t>
            </a:r>
          </a:p>
          <a:p>
            <a:pPr marL="0" indent="0">
              <a:lnSpc>
                <a:spcPct val="150000"/>
              </a:lnSpc>
              <a:spcBef>
                <a:spcPts val="600"/>
              </a:spcBef>
              <a:buNone/>
            </a:pPr>
            <a:r>
              <a:rPr lang="de-DE" dirty="0" err="1"/>
              <a:t>république</a:t>
            </a:r>
            <a:r>
              <a:rPr lang="de-DE" dirty="0"/>
              <a:t> </a:t>
            </a:r>
            <a:r>
              <a:rPr lang="de-DE" dirty="0" err="1"/>
              <a:t>présidentielle</a:t>
            </a:r>
            <a:endParaRPr lang="de-DE" dirty="0"/>
          </a:p>
          <a:p>
            <a:pPr marL="0" indent="0">
              <a:lnSpc>
                <a:spcPct val="150000"/>
              </a:lnSpc>
              <a:spcBef>
                <a:spcPts val="600"/>
              </a:spcBef>
              <a:spcAft>
                <a:spcPts val="700"/>
              </a:spcAft>
              <a:buNone/>
            </a:pPr>
            <a:r>
              <a:rPr lang="de-DE" dirty="0" err="1"/>
              <a:t>Président</a:t>
            </a:r>
            <a:r>
              <a:rPr lang="de-DE" dirty="0"/>
              <a:t> Filipe </a:t>
            </a:r>
            <a:r>
              <a:rPr lang="de-DE" dirty="0" err="1"/>
              <a:t>Nyusi</a:t>
            </a:r>
            <a:endParaRPr lang="de-DE" dirty="0"/>
          </a:p>
          <a:p>
            <a:pPr marL="0" indent="0">
              <a:lnSpc>
                <a:spcPct val="108000"/>
              </a:lnSpc>
              <a:spcBef>
                <a:spcPts val="600"/>
              </a:spcBef>
              <a:buNone/>
            </a:pPr>
            <a:r>
              <a:rPr lang="de-CH" dirty="0" err="1"/>
              <a:t>chrétiens</a:t>
            </a:r>
            <a:r>
              <a:rPr lang="de-CH" dirty="0"/>
              <a:t> 56,2 %, </a:t>
            </a:r>
            <a:br>
              <a:rPr lang="de-CH" dirty="0"/>
            </a:br>
            <a:r>
              <a:rPr lang="de-CH" dirty="0" err="1"/>
              <a:t>musulmans</a:t>
            </a:r>
            <a:r>
              <a:rPr lang="de-CH" dirty="0"/>
              <a:t> 17,7 %, </a:t>
            </a:r>
            <a:br>
              <a:rPr lang="de-CH" dirty="0"/>
            </a:br>
            <a:r>
              <a:rPr lang="de-CH" dirty="0" err="1"/>
              <a:t>adeptes</a:t>
            </a:r>
            <a:r>
              <a:rPr lang="de-CH" dirty="0"/>
              <a:t> des </a:t>
            </a:r>
            <a:r>
              <a:rPr lang="de-CH" dirty="0" err="1"/>
              <a:t>religions</a:t>
            </a:r>
            <a:r>
              <a:rPr lang="de-CH" dirty="0"/>
              <a:t> </a:t>
            </a:r>
            <a:br>
              <a:rPr lang="de-CH" dirty="0"/>
            </a:br>
            <a:r>
              <a:rPr lang="de-CH" dirty="0" err="1"/>
              <a:t>ethniques</a:t>
            </a:r>
            <a:r>
              <a:rPr lang="de-CH" dirty="0"/>
              <a:t> 25,5 %</a:t>
            </a:r>
            <a:endParaRPr lang="de-DE" dirty="0"/>
          </a:p>
        </p:txBody>
      </p:sp>
      <p:sp>
        <p:nvSpPr>
          <p:cNvPr id="5" name="Titel 1">
            <a:extLst>
              <a:ext uri="{FF2B5EF4-FFF2-40B4-BE49-F238E27FC236}">
                <a16:creationId xmlns:a16="http://schemas.microsoft.com/office/drawing/2014/main" id="{12D545CD-5936-DB81-9D98-0F4F35DC2AEE}"/>
              </a:ext>
            </a:extLst>
          </p:cNvPr>
          <p:cNvSpPr>
            <a:spLocks noGrp="1"/>
          </p:cNvSpPr>
          <p:nvPr>
            <p:ph type="title"/>
          </p:nvPr>
        </p:nvSpPr>
        <p:spPr>
          <a:xfrm>
            <a:off x="174369" y="219980"/>
            <a:ext cx="7886700" cy="575209"/>
          </a:xfrm>
        </p:spPr>
        <p:txBody>
          <a:bodyPr/>
          <a:lstStyle/>
          <a:p>
            <a:r>
              <a:rPr lang="fr-FR" dirty="0"/>
              <a:t>Mozambique</a:t>
            </a:r>
            <a:r>
              <a:rPr lang="de-DE" altLang="fr-FR" dirty="0">
                <a:solidFill>
                  <a:srgbClr val="FFFFFF"/>
                </a:solidFill>
                <a:ea typeface="ＭＳ Ｐゴシック" pitchFamily="34" charset="-128"/>
              </a:rPr>
              <a:t> – </a:t>
            </a:r>
            <a:r>
              <a:rPr lang="de-DE" altLang="fr-FR" b="0" dirty="0" err="1">
                <a:solidFill>
                  <a:srgbClr val="FFFFFF"/>
                </a:solidFill>
                <a:ea typeface="ＭＳ Ｐゴシック" pitchFamily="34" charset="-128"/>
              </a:rPr>
              <a:t>Vue</a:t>
            </a:r>
            <a:r>
              <a:rPr lang="de-DE" altLang="fr-FR" b="0" dirty="0">
                <a:solidFill>
                  <a:srgbClr val="FFFFFF"/>
                </a:solidFill>
                <a:ea typeface="ＭＳ Ｐゴシック" pitchFamily="34" charset="-128"/>
              </a:rPr>
              <a:t> </a:t>
            </a:r>
            <a:r>
              <a:rPr lang="de-DE" altLang="fr-FR" b="0" dirty="0" err="1">
                <a:solidFill>
                  <a:srgbClr val="FFFFFF"/>
                </a:solidFill>
                <a:ea typeface="ＭＳ Ｐゴシック" pitchFamily="34" charset="-128"/>
              </a:rPr>
              <a:t>d’ensemble</a:t>
            </a:r>
            <a:r>
              <a:rPr lang="de-DE" altLang="fr-FR" b="0" dirty="0">
                <a:solidFill>
                  <a:srgbClr val="FFFFFF"/>
                </a:solidFill>
                <a:ea typeface="ＭＳ Ｐゴシック" pitchFamily="34" charset="-128"/>
              </a:rPr>
              <a:t> </a:t>
            </a:r>
            <a:endParaRPr lang="de-DE" b="0" dirty="0"/>
          </a:p>
        </p:txBody>
      </p:sp>
      <p:pic>
        <p:nvPicPr>
          <p:cNvPr id="2" name="Inhaltsplatzhalter 7">
            <a:extLst>
              <a:ext uri="{FF2B5EF4-FFF2-40B4-BE49-F238E27FC236}">
                <a16:creationId xmlns:a16="http://schemas.microsoft.com/office/drawing/2014/main" id="{7D2D6EEF-65A1-3166-6634-C9516F459DA5}"/>
              </a:ext>
            </a:extLst>
          </p:cNvPr>
          <p:cNvPicPr>
            <a:picLocks noGrp="1" noChangeAspect="1"/>
          </p:cNvPicPr>
          <p:nvPr>
            <p:ph idx="10"/>
          </p:nvPr>
        </p:nvPicPr>
        <p:blipFill rotWithShape="1">
          <a:blip r:embed="rId2"/>
          <a:srcRect l="20364" r="33198"/>
          <a:stretch/>
        </p:blipFill>
        <p:spPr>
          <a:xfrm>
            <a:off x="6919200" y="993990"/>
            <a:ext cx="2224800" cy="3182010"/>
          </a:xfrm>
        </p:spPr>
      </p:pic>
    </p:spTree>
    <p:extLst>
      <p:ext uri="{BB962C8B-B14F-4D97-AF65-F5344CB8AC3E}">
        <p14:creationId xmlns:p14="http://schemas.microsoft.com/office/powerpoint/2010/main" val="26084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C6EACFE-DF53-2520-ED5D-631E146F1108}"/>
              </a:ext>
            </a:extLst>
          </p:cNvPr>
          <p:cNvSpPr>
            <a:spLocks noGrp="1"/>
          </p:cNvSpPr>
          <p:nvPr>
            <p:ph idx="1"/>
          </p:nvPr>
        </p:nvSpPr>
        <p:spPr>
          <a:xfrm>
            <a:off x="174369" y="1127531"/>
            <a:ext cx="6610152" cy="3960107"/>
          </a:xfrm>
        </p:spPr>
        <p:txBody>
          <a:bodyPr>
            <a:normAutofit fontScale="92500"/>
          </a:bodyPr>
          <a:lstStyle/>
          <a:p>
            <a:pPr marL="252000" indent="-252000">
              <a:lnSpc>
                <a:spcPct val="108000"/>
              </a:lnSpc>
              <a:spcBef>
                <a:spcPts val="600"/>
              </a:spcBef>
            </a:pPr>
            <a:r>
              <a:rPr lang="de-CH" dirty="0" err="1"/>
              <a:t>Après</a:t>
            </a:r>
            <a:r>
              <a:rPr lang="de-CH" dirty="0"/>
              <a:t> </a:t>
            </a:r>
            <a:r>
              <a:rPr lang="de-CH" dirty="0" err="1"/>
              <a:t>l’indépendance</a:t>
            </a:r>
            <a:r>
              <a:rPr lang="de-CH" dirty="0"/>
              <a:t> du Portugal, </a:t>
            </a:r>
            <a:r>
              <a:rPr lang="de-CH" dirty="0" err="1"/>
              <a:t>une</a:t>
            </a:r>
            <a:r>
              <a:rPr lang="de-CH" dirty="0"/>
              <a:t> </a:t>
            </a:r>
            <a:r>
              <a:rPr lang="de-CH" dirty="0" err="1"/>
              <a:t>guerre</a:t>
            </a:r>
            <a:r>
              <a:rPr lang="de-CH" dirty="0"/>
              <a:t> </a:t>
            </a:r>
            <a:r>
              <a:rPr lang="de-CH" dirty="0" err="1"/>
              <a:t>civile</a:t>
            </a:r>
            <a:r>
              <a:rPr lang="de-CH" dirty="0"/>
              <a:t> de </a:t>
            </a:r>
            <a:r>
              <a:rPr lang="de-CH" dirty="0" err="1"/>
              <a:t>près</a:t>
            </a:r>
            <a:r>
              <a:rPr lang="de-CH" dirty="0"/>
              <a:t> de </a:t>
            </a:r>
            <a:r>
              <a:rPr lang="de-CH" dirty="0" err="1"/>
              <a:t>vingt</a:t>
            </a:r>
            <a:r>
              <a:rPr lang="de-CH" dirty="0"/>
              <a:t> ans a </a:t>
            </a:r>
            <a:r>
              <a:rPr lang="de-CH" dirty="0" err="1"/>
              <a:t>causé</a:t>
            </a:r>
            <a:r>
              <a:rPr lang="de-CH" dirty="0"/>
              <a:t> </a:t>
            </a:r>
            <a:r>
              <a:rPr lang="de-CH" dirty="0" err="1"/>
              <a:t>beaucoup</a:t>
            </a:r>
            <a:r>
              <a:rPr lang="de-CH" dirty="0"/>
              <a:t> de </a:t>
            </a:r>
            <a:r>
              <a:rPr lang="de-CH" dirty="0" err="1"/>
              <a:t>destructions</a:t>
            </a:r>
            <a:r>
              <a:rPr lang="de-CH" dirty="0"/>
              <a:t> et </a:t>
            </a:r>
            <a:r>
              <a:rPr lang="de-CH" dirty="0" err="1"/>
              <a:t>fait</a:t>
            </a:r>
            <a:r>
              <a:rPr lang="de-CH" dirty="0"/>
              <a:t> </a:t>
            </a:r>
            <a:r>
              <a:rPr lang="de-CH" dirty="0" err="1"/>
              <a:t>sentir</a:t>
            </a:r>
            <a:r>
              <a:rPr lang="de-CH" dirty="0"/>
              <a:t> </a:t>
            </a:r>
            <a:r>
              <a:rPr lang="de-CH" dirty="0" err="1"/>
              <a:t>ses</a:t>
            </a:r>
            <a:r>
              <a:rPr lang="de-CH" dirty="0"/>
              <a:t> </a:t>
            </a:r>
            <a:r>
              <a:rPr lang="de-CH" dirty="0" err="1"/>
              <a:t>effets</a:t>
            </a:r>
            <a:r>
              <a:rPr lang="de-CH" dirty="0"/>
              <a:t> </a:t>
            </a:r>
            <a:r>
              <a:rPr lang="de-CH" dirty="0" err="1"/>
              <a:t>encore</a:t>
            </a:r>
            <a:r>
              <a:rPr lang="de-CH" dirty="0"/>
              <a:t> </a:t>
            </a:r>
            <a:r>
              <a:rPr lang="de-CH" dirty="0" err="1"/>
              <a:t>aujourd’hui</a:t>
            </a:r>
            <a:r>
              <a:rPr lang="de-CH" dirty="0"/>
              <a:t>.</a:t>
            </a:r>
          </a:p>
          <a:p>
            <a:pPr marL="252000" indent="-252000">
              <a:lnSpc>
                <a:spcPct val="108000"/>
              </a:lnSpc>
              <a:spcBef>
                <a:spcPts val="600"/>
              </a:spcBef>
            </a:pPr>
            <a:r>
              <a:rPr lang="de-CH" dirty="0"/>
              <a:t>Le </a:t>
            </a:r>
            <a:r>
              <a:rPr lang="de-CH" dirty="0" err="1"/>
              <a:t>pays</a:t>
            </a:r>
            <a:r>
              <a:rPr lang="de-CH" dirty="0"/>
              <a:t> ne </a:t>
            </a:r>
            <a:r>
              <a:rPr lang="de-CH" dirty="0" err="1"/>
              <a:t>parvient</a:t>
            </a:r>
            <a:r>
              <a:rPr lang="de-CH" dirty="0"/>
              <a:t> </a:t>
            </a:r>
            <a:r>
              <a:rPr lang="de-CH" dirty="0" err="1"/>
              <a:t>pas</a:t>
            </a:r>
            <a:r>
              <a:rPr lang="de-CH" dirty="0"/>
              <a:t> à </a:t>
            </a:r>
            <a:r>
              <a:rPr lang="de-CH" dirty="0" err="1"/>
              <a:t>couvrir</a:t>
            </a:r>
            <a:r>
              <a:rPr lang="de-CH" dirty="0"/>
              <a:t> </a:t>
            </a:r>
            <a:r>
              <a:rPr lang="de-CH" dirty="0" err="1"/>
              <a:t>ses</a:t>
            </a:r>
            <a:r>
              <a:rPr lang="de-CH" dirty="0"/>
              <a:t> </a:t>
            </a:r>
            <a:r>
              <a:rPr lang="de-CH" dirty="0" err="1"/>
              <a:t>besoins</a:t>
            </a:r>
            <a:r>
              <a:rPr lang="de-CH" dirty="0"/>
              <a:t> en </a:t>
            </a:r>
            <a:r>
              <a:rPr lang="de-CH" dirty="0" err="1"/>
              <a:t>denrées</a:t>
            </a:r>
            <a:r>
              <a:rPr lang="de-CH" dirty="0"/>
              <a:t> </a:t>
            </a:r>
            <a:r>
              <a:rPr lang="de-CH" dirty="0" err="1"/>
              <a:t>alimentaires</a:t>
            </a:r>
            <a:r>
              <a:rPr lang="de-CH" dirty="0"/>
              <a:t> de </a:t>
            </a:r>
            <a:r>
              <a:rPr lang="de-CH" dirty="0" err="1"/>
              <a:t>base</a:t>
            </a:r>
            <a:r>
              <a:rPr lang="de-CH" dirty="0"/>
              <a:t> par </a:t>
            </a:r>
            <a:r>
              <a:rPr lang="de-CH" dirty="0" err="1"/>
              <a:t>sa</a:t>
            </a:r>
            <a:r>
              <a:rPr lang="de-CH" dirty="0"/>
              <a:t> </a:t>
            </a:r>
            <a:r>
              <a:rPr lang="de-CH" dirty="0" err="1"/>
              <a:t>production</a:t>
            </a:r>
            <a:r>
              <a:rPr lang="de-CH" dirty="0"/>
              <a:t> propre.</a:t>
            </a:r>
          </a:p>
          <a:p>
            <a:pPr marL="252000" indent="-252000">
              <a:lnSpc>
                <a:spcPct val="108000"/>
              </a:lnSpc>
              <a:spcBef>
                <a:spcPts val="600"/>
              </a:spcBef>
            </a:pPr>
            <a:r>
              <a:rPr lang="de-CH" dirty="0" err="1"/>
              <a:t>Environ</a:t>
            </a:r>
            <a:r>
              <a:rPr lang="de-CH" dirty="0"/>
              <a:t> la </a:t>
            </a:r>
            <a:r>
              <a:rPr lang="de-CH" dirty="0" err="1"/>
              <a:t>moitié</a:t>
            </a:r>
            <a:r>
              <a:rPr lang="de-CH" dirty="0"/>
              <a:t> de la </a:t>
            </a:r>
            <a:r>
              <a:rPr lang="de-CH" dirty="0" err="1"/>
              <a:t>population</a:t>
            </a:r>
            <a:r>
              <a:rPr lang="de-CH" dirty="0"/>
              <a:t> </a:t>
            </a:r>
            <a:r>
              <a:rPr lang="de-CH" dirty="0" err="1"/>
              <a:t>vit</a:t>
            </a:r>
            <a:r>
              <a:rPr lang="de-CH" dirty="0"/>
              <a:t> en </a:t>
            </a:r>
            <a:r>
              <a:rPr lang="de-CH" dirty="0" err="1"/>
              <a:t>dessous</a:t>
            </a:r>
            <a:r>
              <a:rPr lang="de-CH" dirty="0"/>
              <a:t> du </a:t>
            </a:r>
            <a:r>
              <a:rPr lang="de-CH" dirty="0" err="1"/>
              <a:t>seuil</a:t>
            </a:r>
            <a:r>
              <a:rPr lang="de-CH" dirty="0"/>
              <a:t> de </a:t>
            </a:r>
            <a:r>
              <a:rPr lang="de-CH" dirty="0" err="1"/>
              <a:t>pauvreté</a:t>
            </a:r>
            <a:r>
              <a:rPr lang="de-CH" dirty="0"/>
              <a:t>.</a:t>
            </a:r>
          </a:p>
          <a:p>
            <a:pPr marL="252000" indent="-252000">
              <a:lnSpc>
                <a:spcPct val="108000"/>
              </a:lnSpc>
              <a:spcBef>
                <a:spcPts val="600"/>
              </a:spcBef>
            </a:pPr>
            <a:r>
              <a:rPr lang="de-CH" dirty="0"/>
              <a:t>99 % de la </a:t>
            </a:r>
            <a:r>
              <a:rPr lang="de-CH" dirty="0" err="1"/>
              <a:t>population</a:t>
            </a:r>
            <a:r>
              <a:rPr lang="de-CH" dirty="0"/>
              <a:t> </a:t>
            </a:r>
            <a:r>
              <a:rPr lang="de-CH" dirty="0" err="1"/>
              <a:t>sont</a:t>
            </a:r>
            <a:r>
              <a:rPr lang="de-CH" dirty="0"/>
              <a:t> des </a:t>
            </a:r>
            <a:r>
              <a:rPr lang="de-CH" dirty="0" err="1"/>
              <a:t>Africains</a:t>
            </a:r>
            <a:r>
              <a:rPr lang="de-CH" dirty="0"/>
              <a:t> </a:t>
            </a:r>
            <a:r>
              <a:rPr lang="de-CH" dirty="0" err="1"/>
              <a:t>indigènes</a:t>
            </a:r>
            <a:r>
              <a:rPr lang="de-CH" dirty="0"/>
              <a:t>. </a:t>
            </a:r>
            <a:br>
              <a:rPr lang="de-CH" dirty="0"/>
            </a:br>
            <a:r>
              <a:rPr lang="de-CH" dirty="0"/>
              <a:t>Les </a:t>
            </a:r>
            <a:r>
              <a:rPr lang="de-CH" dirty="0" err="1"/>
              <a:t>immigrants</a:t>
            </a:r>
            <a:r>
              <a:rPr lang="de-CH" dirty="0"/>
              <a:t> </a:t>
            </a:r>
            <a:r>
              <a:rPr lang="de-CH" dirty="0" err="1"/>
              <a:t>asiatiques</a:t>
            </a:r>
            <a:r>
              <a:rPr lang="de-CH" dirty="0"/>
              <a:t> </a:t>
            </a:r>
            <a:r>
              <a:rPr lang="de-CH" dirty="0" err="1"/>
              <a:t>sont</a:t>
            </a:r>
            <a:r>
              <a:rPr lang="de-CH" dirty="0"/>
              <a:t> en </a:t>
            </a:r>
            <a:r>
              <a:rPr lang="de-CH" dirty="0" err="1"/>
              <a:t>général</a:t>
            </a:r>
            <a:r>
              <a:rPr lang="de-CH" dirty="0"/>
              <a:t> </a:t>
            </a:r>
            <a:r>
              <a:rPr lang="de-CH" dirty="0" err="1"/>
              <a:t>musulmans</a:t>
            </a:r>
            <a:r>
              <a:rPr lang="de-CH" dirty="0"/>
              <a:t>.</a:t>
            </a:r>
          </a:p>
          <a:p>
            <a:pPr marL="252000" indent="-252000">
              <a:lnSpc>
                <a:spcPct val="118000"/>
              </a:lnSpc>
              <a:spcBef>
                <a:spcPts val="600"/>
              </a:spcBef>
            </a:pPr>
            <a:r>
              <a:rPr lang="de-CH" dirty="0"/>
              <a:t>À </a:t>
            </a:r>
            <a:r>
              <a:rPr lang="de-CH" dirty="0" err="1"/>
              <a:t>l’intérieur</a:t>
            </a:r>
            <a:r>
              <a:rPr lang="de-CH" dirty="0"/>
              <a:t> du </a:t>
            </a:r>
            <a:r>
              <a:rPr lang="de-CH" dirty="0" err="1"/>
              <a:t>pays</a:t>
            </a:r>
            <a:r>
              <a:rPr lang="de-CH" dirty="0"/>
              <a:t>, on </a:t>
            </a:r>
            <a:r>
              <a:rPr lang="de-CH" dirty="0" err="1"/>
              <a:t>trouve</a:t>
            </a:r>
            <a:r>
              <a:rPr lang="de-CH" dirty="0"/>
              <a:t> de </a:t>
            </a:r>
            <a:r>
              <a:rPr lang="de-CH" dirty="0" err="1"/>
              <a:t>nombreux</a:t>
            </a:r>
            <a:r>
              <a:rPr lang="de-CH" dirty="0"/>
              <a:t> </a:t>
            </a:r>
            <a:r>
              <a:rPr lang="de-CH" dirty="0" err="1"/>
              <a:t>groupes</a:t>
            </a:r>
            <a:r>
              <a:rPr lang="de-CH" dirty="0"/>
              <a:t> de </a:t>
            </a:r>
            <a:r>
              <a:rPr lang="de-CH" dirty="0" err="1"/>
              <a:t>population</a:t>
            </a:r>
            <a:r>
              <a:rPr lang="de-CH" dirty="0"/>
              <a:t> </a:t>
            </a:r>
            <a:r>
              <a:rPr lang="de-CH" dirty="0" err="1"/>
              <a:t>chrétiens</a:t>
            </a:r>
            <a:r>
              <a:rPr lang="de-CH" dirty="0"/>
              <a:t>.</a:t>
            </a:r>
          </a:p>
          <a:p>
            <a:pPr marL="252000" indent="-252000">
              <a:lnSpc>
                <a:spcPct val="108000"/>
              </a:lnSpc>
              <a:spcBef>
                <a:spcPts val="600"/>
              </a:spcBef>
            </a:pPr>
            <a:endParaRPr lang="fr-CH" dirty="0"/>
          </a:p>
          <a:p>
            <a:pPr marL="252000" indent="-252000">
              <a:lnSpc>
                <a:spcPct val="108000"/>
              </a:lnSpc>
              <a:spcBef>
                <a:spcPts val="600"/>
              </a:spcBef>
            </a:pPr>
            <a:endParaRPr lang="fr-CH" dirty="0"/>
          </a:p>
        </p:txBody>
      </p:sp>
      <p:sp>
        <p:nvSpPr>
          <p:cNvPr id="5" name="Titel 1">
            <a:extLst>
              <a:ext uri="{FF2B5EF4-FFF2-40B4-BE49-F238E27FC236}">
                <a16:creationId xmlns:a16="http://schemas.microsoft.com/office/drawing/2014/main" id="{FE0EB877-1CF5-2632-4734-CCBBA6FA6F17}"/>
              </a:ext>
            </a:extLst>
          </p:cNvPr>
          <p:cNvSpPr>
            <a:spLocks noGrp="1"/>
          </p:cNvSpPr>
          <p:nvPr>
            <p:ph type="title"/>
          </p:nvPr>
        </p:nvSpPr>
        <p:spPr>
          <a:xfrm>
            <a:off x="174369" y="219980"/>
            <a:ext cx="7886700" cy="575209"/>
          </a:xfrm>
        </p:spPr>
        <p:txBody>
          <a:bodyPr/>
          <a:lstStyle/>
          <a:p>
            <a:r>
              <a:rPr lang="fr-FR" dirty="0"/>
              <a:t>Mozambique</a:t>
            </a:r>
            <a:r>
              <a:rPr lang="de-DE" altLang="fr-FR" dirty="0">
                <a:solidFill>
                  <a:srgbClr val="FFFFFF"/>
                </a:solidFill>
                <a:ea typeface="ＭＳ Ｐゴシック" pitchFamily="34" charset="-128"/>
              </a:rPr>
              <a:t> – </a:t>
            </a:r>
            <a:r>
              <a:rPr lang="de-DE" altLang="fr-FR" b="0" dirty="0" err="1">
                <a:solidFill>
                  <a:srgbClr val="FFFFFF"/>
                </a:solidFill>
                <a:ea typeface="ＭＳ Ｐゴシック" pitchFamily="34" charset="-128"/>
              </a:rPr>
              <a:t>Contexte</a:t>
            </a:r>
            <a:endParaRPr lang="de-DE" b="0" dirty="0"/>
          </a:p>
        </p:txBody>
      </p:sp>
      <p:pic>
        <p:nvPicPr>
          <p:cNvPr id="6" name="Inhaltsplatzhalter 7" descr="Ein Bild, das Kleidung, Menschliches Gesicht, draußen, Person enthält.&#10;&#10;Automatisch generierte Beschreibung">
            <a:extLst>
              <a:ext uri="{FF2B5EF4-FFF2-40B4-BE49-F238E27FC236}">
                <a16:creationId xmlns:a16="http://schemas.microsoft.com/office/drawing/2014/main" id="{673CC04C-63EF-43D4-AF06-1046A357C9D7}"/>
              </a:ext>
            </a:extLst>
          </p:cNvPr>
          <p:cNvPicPr>
            <a:picLocks noGrp="1" noChangeAspect="1"/>
          </p:cNvPicPr>
          <p:nvPr>
            <p:ph idx="10"/>
          </p:nvPr>
        </p:nvPicPr>
        <p:blipFill rotWithShape="1">
          <a:blip r:embed="rId2"/>
          <a:srcRect l="38425" r="1"/>
          <a:stretch/>
        </p:blipFill>
        <p:spPr>
          <a:xfrm>
            <a:off x="6919200" y="993990"/>
            <a:ext cx="2224800" cy="3182010"/>
          </a:xfrm>
        </p:spPr>
      </p:pic>
    </p:spTree>
    <p:extLst>
      <p:ext uri="{BB962C8B-B14F-4D97-AF65-F5344CB8AC3E}">
        <p14:creationId xmlns:p14="http://schemas.microsoft.com/office/powerpoint/2010/main" val="2348345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C6EACFE-DF53-2520-ED5D-631E146F1108}"/>
              </a:ext>
            </a:extLst>
          </p:cNvPr>
          <p:cNvSpPr>
            <a:spLocks noGrp="1"/>
          </p:cNvSpPr>
          <p:nvPr>
            <p:ph idx="1"/>
          </p:nvPr>
        </p:nvSpPr>
        <p:spPr>
          <a:xfrm>
            <a:off x="174369" y="1127531"/>
            <a:ext cx="6693944" cy="3960107"/>
          </a:xfrm>
        </p:spPr>
        <p:txBody>
          <a:bodyPr>
            <a:normAutofit/>
          </a:bodyPr>
          <a:lstStyle/>
          <a:p>
            <a:pPr marL="252000" indent="-252000">
              <a:lnSpc>
                <a:spcPct val="108000"/>
              </a:lnSpc>
              <a:spcBef>
                <a:spcPts val="600"/>
              </a:spcBef>
            </a:pPr>
            <a:r>
              <a:rPr lang="de-CH" dirty="0"/>
              <a:t>Dans le nord-</a:t>
            </a:r>
            <a:r>
              <a:rPr lang="de-CH" dirty="0" err="1"/>
              <a:t>est</a:t>
            </a:r>
            <a:r>
              <a:rPr lang="de-CH" dirty="0"/>
              <a:t> du </a:t>
            </a:r>
            <a:r>
              <a:rPr lang="de-CH" dirty="0" err="1"/>
              <a:t>pays</a:t>
            </a:r>
            <a:r>
              <a:rPr lang="de-CH" dirty="0"/>
              <a:t>, les </a:t>
            </a:r>
            <a:r>
              <a:rPr lang="de-CH" dirty="0" err="1"/>
              <a:t>chrétiens</a:t>
            </a:r>
            <a:r>
              <a:rPr lang="de-CH" dirty="0"/>
              <a:t> </a:t>
            </a:r>
            <a:r>
              <a:rPr lang="de-CH" dirty="0" err="1"/>
              <a:t>sont</a:t>
            </a:r>
            <a:r>
              <a:rPr lang="de-CH" dirty="0"/>
              <a:t> </a:t>
            </a:r>
            <a:r>
              <a:rPr lang="de-CH" dirty="0" err="1"/>
              <a:t>très</a:t>
            </a:r>
            <a:r>
              <a:rPr lang="de-CH" dirty="0"/>
              <a:t> </a:t>
            </a:r>
            <a:r>
              <a:rPr lang="de-CH" dirty="0" err="1"/>
              <a:t>gravement</a:t>
            </a:r>
            <a:r>
              <a:rPr lang="de-CH" dirty="0"/>
              <a:t> </a:t>
            </a:r>
            <a:r>
              <a:rPr lang="de-CH" dirty="0" err="1"/>
              <a:t>persécutés</a:t>
            </a:r>
            <a:r>
              <a:rPr lang="de-CH" dirty="0"/>
              <a:t> par </a:t>
            </a:r>
            <a:r>
              <a:rPr lang="de-CH" dirty="0" err="1"/>
              <a:t>un</a:t>
            </a:r>
            <a:r>
              <a:rPr lang="de-CH" dirty="0"/>
              <a:t> </a:t>
            </a:r>
            <a:r>
              <a:rPr lang="de-CH" dirty="0" err="1"/>
              <a:t>groupe</a:t>
            </a:r>
            <a:r>
              <a:rPr lang="de-CH" dirty="0"/>
              <a:t> </a:t>
            </a:r>
            <a:r>
              <a:rPr lang="de-CH" dirty="0" err="1"/>
              <a:t>islamiste</a:t>
            </a:r>
            <a:r>
              <a:rPr lang="de-CH" dirty="0"/>
              <a:t>. </a:t>
            </a:r>
            <a:br>
              <a:rPr lang="de-CH" dirty="0"/>
            </a:br>
            <a:r>
              <a:rPr lang="de-CH" dirty="0"/>
              <a:t>Le but de </a:t>
            </a:r>
            <a:r>
              <a:rPr lang="de-CH" dirty="0" err="1"/>
              <a:t>ce</a:t>
            </a:r>
            <a:r>
              <a:rPr lang="de-CH" dirty="0"/>
              <a:t> </a:t>
            </a:r>
            <a:r>
              <a:rPr lang="de-CH" dirty="0" err="1"/>
              <a:t>groupe</a:t>
            </a:r>
            <a:r>
              <a:rPr lang="de-CH" dirty="0"/>
              <a:t> </a:t>
            </a:r>
            <a:r>
              <a:rPr lang="de-CH" dirty="0" err="1"/>
              <a:t>est</a:t>
            </a:r>
            <a:r>
              <a:rPr lang="de-CH" dirty="0"/>
              <a:t> </a:t>
            </a:r>
            <a:r>
              <a:rPr lang="de-CH" dirty="0" err="1"/>
              <a:t>d’instaurer</a:t>
            </a:r>
            <a:r>
              <a:rPr lang="de-CH" dirty="0"/>
              <a:t> </a:t>
            </a:r>
            <a:r>
              <a:rPr lang="de-CH" dirty="0" err="1"/>
              <a:t>un</a:t>
            </a:r>
            <a:r>
              <a:rPr lang="de-CH" dirty="0"/>
              <a:t> </a:t>
            </a:r>
            <a:r>
              <a:rPr lang="de-CH" dirty="0" err="1"/>
              <a:t>califat</a:t>
            </a:r>
            <a:r>
              <a:rPr lang="de-CH" dirty="0"/>
              <a:t> </a:t>
            </a:r>
            <a:r>
              <a:rPr lang="de-CH" dirty="0" err="1"/>
              <a:t>islamique</a:t>
            </a:r>
            <a:r>
              <a:rPr lang="de-CH" dirty="0"/>
              <a:t>. </a:t>
            </a:r>
            <a:r>
              <a:rPr lang="de-CH" dirty="0" err="1"/>
              <a:t>Agissant</a:t>
            </a:r>
            <a:r>
              <a:rPr lang="de-CH" dirty="0"/>
              <a:t> de </a:t>
            </a:r>
            <a:r>
              <a:rPr lang="de-CH" dirty="0" err="1"/>
              <a:t>manière</a:t>
            </a:r>
            <a:r>
              <a:rPr lang="de-CH" dirty="0"/>
              <a:t> </a:t>
            </a:r>
            <a:r>
              <a:rPr lang="de-CH" dirty="0" err="1"/>
              <a:t>très</a:t>
            </a:r>
            <a:r>
              <a:rPr lang="de-CH" dirty="0"/>
              <a:t> </a:t>
            </a:r>
            <a:r>
              <a:rPr lang="de-CH" dirty="0" err="1"/>
              <a:t>violente</a:t>
            </a:r>
            <a:r>
              <a:rPr lang="de-CH" dirty="0"/>
              <a:t>, </a:t>
            </a:r>
            <a:r>
              <a:rPr lang="de-CH" dirty="0" err="1"/>
              <a:t>il</a:t>
            </a:r>
            <a:r>
              <a:rPr lang="de-CH" dirty="0"/>
              <a:t> a </a:t>
            </a:r>
            <a:r>
              <a:rPr lang="de-CH" dirty="0" err="1"/>
              <a:t>déjà</a:t>
            </a:r>
            <a:r>
              <a:rPr lang="de-CH" dirty="0"/>
              <a:t> </a:t>
            </a:r>
            <a:r>
              <a:rPr lang="de-CH" dirty="0" err="1"/>
              <a:t>tué</a:t>
            </a:r>
            <a:r>
              <a:rPr lang="de-CH" dirty="0"/>
              <a:t> des </a:t>
            </a:r>
            <a:r>
              <a:rPr lang="de-CH" dirty="0" err="1"/>
              <a:t>milliers</a:t>
            </a:r>
            <a:r>
              <a:rPr lang="de-CH" dirty="0"/>
              <a:t> de </a:t>
            </a:r>
            <a:r>
              <a:rPr lang="de-CH" dirty="0" err="1"/>
              <a:t>chrétiens</a:t>
            </a:r>
            <a:r>
              <a:rPr lang="de-CH" dirty="0"/>
              <a:t> et </a:t>
            </a:r>
            <a:r>
              <a:rPr lang="de-CH" dirty="0" err="1"/>
              <a:t>forcé</a:t>
            </a:r>
            <a:r>
              <a:rPr lang="de-CH" dirty="0"/>
              <a:t> </a:t>
            </a:r>
            <a:r>
              <a:rPr lang="de-CH" dirty="0" err="1"/>
              <a:t>près</a:t>
            </a:r>
            <a:r>
              <a:rPr lang="de-CH" dirty="0"/>
              <a:t> </a:t>
            </a:r>
            <a:r>
              <a:rPr lang="de-CH" dirty="0" err="1"/>
              <a:t>d’un</a:t>
            </a:r>
            <a:r>
              <a:rPr lang="de-CH" dirty="0"/>
              <a:t> </a:t>
            </a:r>
            <a:r>
              <a:rPr lang="de-CH" dirty="0" err="1"/>
              <a:t>million</a:t>
            </a:r>
            <a:r>
              <a:rPr lang="de-CH" dirty="0"/>
              <a:t> de </a:t>
            </a:r>
            <a:r>
              <a:rPr lang="de-CH" dirty="0" err="1"/>
              <a:t>personnes</a:t>
            </a:r>
            <a:r>
              <a:rPr lang="de-CH" dirty="0"/>
              <a:t> à </a:t>
            </a:r>
            <a:r>
              <a:rPr lang="de-CH" dirty="0" err="1"/>
              <a:t>fuir</a:t>
            </a:r>
            <a:r>
              <a:rPr lang="de-CH" dirty="0"/>
              <a:t>.</a:t>
            </a:r>
          </a:p>
          <a:p>
            <a:pPr marL="252000" indent="-252000">
              <a:lnSpc>
                <a:spcPct val="108000"/>
              </a:lnSpc>
              <a:spcBef>
                <a:spcPts val="600"/>
              </a:spcBef>
            </a:pPr>
            <a:r>
              <a:rPr lang="de-CH" dirty="0" err="1"/>
              <a:t>L’influence</a:t>
            </a:r>
            <a:r>
              <a:rPr lang="de-CH" dirty="0"/>
              <a:t> de </a:t>
            </a:r>
            <a:r>
              <a:rPr lang="de-CH" dirty="0" err="1"/>
              <a:t>ce</a:t>
            </a:r>
            <a:r>
              <a:rPr lang="de-CH" dirty="0"/>
              <a:t> </a:t>
            </a:r>
            <a:r>
              <a:rPr lang="de-CH" dirty="0" err="1"/>
              <a:t>groupe</a:t>
            </a:r>
            <a:r>
              <a:rPr lang="de-CH" dirty="0"/>
              <a:t> militant </a:t>
            </a:r>
            <a:r>
              <a:rPr lang="de-CH" dirty="0" err="1"/>
              <a:t>est</a:t>
            </a:r>
            <a:r>
              <a:rPr lang="de-CH" dirty="0"/>
              <a:t> </a:t>
            </a:r>
            <a:r>
              <a:rPr lang="de-CH" dirty="0" err="1"/>
              <a:t>très</a:t>
            </a:r>
            <a:r>
              <a:rPr lang="de-CH" dirty="0"/>
              <a:t> </a:t>
            </a:r>
            <a:r>
              <a:rPr lang="de-CH" dirty="0" err="1"/>
              <a:t>grande</a:t>
            </a:r>
            <a:r>
              <a:rPr lang="de-CH" dirty="0"/>
              <a:t> </a:t>
            </a:r>
            <a:r>
              <a:rPr lang="de-CH" dirty="0" err="1"/>
              <a:t>dans</a:t>
            </a:r>
            <a:r>
              <a:rPr lang="de-CH" dirty="0"/>
              <a:t> </a:t>
            </a:r>
            <a:r>
              <a:rPr lang="de-CH" dirty="0" err="1"/>
              <a:t>cette</a:t>
            </a:r>
            <a:r>
              <a:rPr lang="de-CH" dirty="0"/>
              <a:t> </a:t>
            </a:r>
            <a:r>
              <a:rPr lang="de-CH" dirty="0" err="1"/>
              <a:t>région</a:t>
            </a:r>
            <a:r>
              <a:rPr lang="de-CH" dirty="0"/>
              <a:t> et </a:t>
            </a:r>
            <a:r>
              <a:rPr lang="de-CH" dirty="0" err="1"/>
              <a:t>pourrait</a:t>
            </a:r>
            <a:r>
              <a:rPr lang="de-CH" dirty="0"/>
              <a:t> </a:t>
            </a:r>
            <a:r>
              <a:rPr lang="de-CH" dirty="0" err="1"/>
              <a:t>s’étendre</a:t>
            </a:r>
            <a:r>
              <a:rPr lang="de-CH" dirty="0"/>
              <a:t> </a:t>
            </a:r>
            <a:r>
              <a:rPr lang="de-CH" dirty="0" err="1"/>
              <a:t>aux</a:t>
            </a:r>
            <a:r>
              <a:rPr lang="de-CH" dirty="0"/>
              <a:t> </a:t>
            </a:r>
            <a:r>
              <a:rPr lang="de-CH" dirty="0" err="1"/>
              <a:t>régions</a:t>
            </a:r>
            <a:r>
              <a:rPr lang="de-CH" dirty="0"/>
              <a:t> </a:t>
            </a:r>
            <a:r>
              <a:rPr lang="de-CH" dirty="0" err="1"/>
              <a:t>voisines</a:t>
            </a:r>
            <a:r>
              <a:rPr lang="de-CH" dirty="0"/>
              <a:t>.</a:t>
            </a:r>
          </a:p>
          <a:p>
            <a:pPr marL="252000" indent="-252000">
              <a:lnSpc>
                <a:spcPct val="108000"/>
              </a:lnSpc>
              <a:spcBef>
                <a:spcPts val="600"/>
              </a:spcBef>
            </a:pPr>
            <a:r>
              <a:rPr lang="de-CH" dirty="0"/>
              <a:t>Les </a:t>
            </a:r>
            <a:r>
              <a:rPr lang="de-CH" dirty="0" err="1"/>
              <a:t>jeunes</a:t>
            </a:r>
            <a:r>
              <a:rPr lang="de-CH" dirty="0"/>
              <a:t> </a:t>
            </a:r>
            <a:r>
              <a:rPr lang="de-CH" dirty="0" err="1"/>
              <a:t>filles</a:t>
            </a:r>
            <a:r>
              <a:rPr lang="de-CH" dirty="0"/>
              <a:t> </a:t>
            </a:r>
            <a:r>
              <a:rPr lang="de-CH" dirty="0" err="1"/>
              <a:t>chrétiennes</a:t>
            </a:r>
            <a:r>
              <a:rPr lang="de-CH" dirty="0"/>
              <a:t> </a:t>
            </a:r>
            <a:r>
              <a:rPr lang="de-CH" dirty="0" err="1"/>
              <a:t>courent</a:t>
            </a:r>
            <a:r>
              <a:rPr lang="de-CH" dirty="0"/>
              <a:t> </a:t>
            </a:r>
            <a:r>
              <a:rPr lang="de-CH" dirty="0" err="1"/>
              <a:t>un</a:t>
            </a:r>
            <a:r>
              <a:rPr lang="de-CH" dirty="0"/>
              <a:t> </a:t>
            </a:r>
            <a:r>
              <a:rPr lang="de-CH" dirty="0" err="1"/>
              <a:t>grand</a:t>
            </a:r>
            <a:r>
              <a:rPr lang="de-CH" dirty="0"/>
              <a:t> </a:t>
            </a:r>
            <a:r>
              <a:rPr lang="de-CH" dirty="0" err="1"/>
              <a:t>risque</a:t>
            </a:r>
            <a:r>
              <a:rPr lang="de-CH" dirty="0"/>
              <a:t> </a:t>
            </a:r>
            <a:r>
              <a:rPr lang="de-CH" dirty="0" err="1"/>
              <a:t>d’être</a:t>
            </a:r>
            <a:r>
              <a:rPr lang="de-CH" dirty="0"/>
              <a:t> </a:t>
            </a:r>
            <a:r>
              <a:rPr lang="de-CH" dirty="0" err="1"/>
              <a:t>mariées</a:t>
            </a:r>
            <a:r>
              <a:rPr lang="de-CH" dirty="0"/>
              <a:t> de </a:t>
            </a:r>
            <a:r>
              <a:rPr lang="de-CH" dirty="0" err="1"/>
              <a:t>force</a:t>
            </a:r>
            <a:r>
              <a:rPr lang="de-CH" dirty="0"/>
              <a:t> à des </a:t>
            </a:r>
            <a:r>
              <a:rPr lang="de-CH" dirty="0" err="1"/>
              <a:t>musulmans</a:t>
            </a:r>
            <a:r>
              <a:rPr lang="de-CH" dirty="0"/>
              <a:t> </a:t>
            </a:r>
            <a:r>
              <a:rPr lang="de-CH" dirty="0" err="1"/>
              <a:t>radicaux</a:t>
            </a:r>
            <a:r>
              <a:rPr lang="de-CH" dirty="0"/>
              <a:t>.</a:t>
            </a:r>
          </a:p>
          <a:p>
            <a:pPr marL="252000" indent="-252000">
              <a:lnSpc>
                <a:spcPct val="108000"/>
              </a:lnSpc>
              <a:spcBef>
                <a:spcPts val="600"/>
              </a:spcBef>
            </a:pPr>
            <a:endParaRPr lang="fr-CH" dirty="0"/>
          </a:p>
        </p:txBody>
      </p:sp>
      <p:sp>
        <p:nvSpPr>
          <p:cNvPr id="5" name="Titel 1">
            <a:extLst>
              <a:ext uri="{FF2B5EF4-FFF2-40B4-BE49-F238E27FC236}">
                <a16:creationId xmlns:a16="http://schemas.microsoft.com/office/drawing/2014/main" id="{FE0EB877-1CF5-2632-4734-CCBBA6FA6F17}"/>
              </a:ext>
            </a:extLst>
          </p:cNvPr>
          <p:cNvSpPr>
            <a:spLocks noGrp="1"/>
          </p:cNvSpPr>
          <p:nvPr>
            <p:ph type="title"/>
          </p:nvPr>
        </p:nvSpPr>
        <p:spPr>
          <a:xfrm>
            <a:off x="174369" y="219980"/>
            <a:ext cx="7886700" cy="575209"/>
          </a:xfrm>
        </p:spPr>
        <p:txBody>
          <a:bodyPr/>
          <a:lstStyle/>
          <a:p>
            <a:r>
              <a:rPr lang="fr-FR" dirty="0"/>
              <a:t>Mozambique</a:t>
            </a:r>
            <a:r>
              <a:rPr lang="de-DE" altLang="fr-FR" dirty="0">
                <a:solidFill>
                  <a:srgbClr val="FFFFFF"/>
                </a:solidFill>
                <a:ea typeface="ＭＳ Ｐゴシック" pitchFamily="34" charset="-128"/>
              </a:rPr>
              <a:t> – </a:t>
            </a:r>
            <a:r>
              <a:rPr lang="de-DE" altLang="fr-FR" b="0" dirty="0">
                <a:solidFill>
                  <a:srgbClr val="FFFFFF"/>
                </a:solidFill>
                <a:ea typeface="ＭＳ Ｐゴシック" pitchFamily="34" charset="-128"/>
              </a:rPr>
              <a:t>Situation des </a:t>
            </a:r>
            <a:r>
              <a:rPr lang="de-DE" altLang="fr-FR" b="0" dirty="0" err="1">
                <a:solidFill>
                  <a:srgbClr val="FFFFFF"/>
                </a:solidFill>
                <a:ea typeface="ＭＳ Ｐゴシック" pitchFamily="34" charset="-128"/>
              </a:rPr>
              <a:t>chrétiens</a:t>
            </a:r>
            <a:endParaRPr lang="de-DE" b="0" dirty="0"/>
          </a:p>
        </p:txBody>
      </p:sp>
      <p:pic>
        <p:nvPicPr>
          <p:cNvPr id="8" name="Inhaltsplatzhalter 7">
            <a:extLst>
              <a:ext uri="{FF2B5EF4-FFF2-40B4-BE49-F238E27FC236}">
                <a16:creationId xmlns:a16="http://schemas.microsoft.com/office/drawing/2014/main" id="{BB85C525-AE49-422F-AC47-12FFF366DD93}"/>
              </a:ext>
            </a:extLst>
          </p:cNvPr>
          <p:cNvPicPr>
            <a:picLocks noGrp="1" noChangeAspect="1"/>
          </p:cNvPicPr>
          <p:nvPr>
            <p:ph idx="10"/>
          </p:nvPr>
        </p:nvPicPr>
        <p:blipFill>
          <a:blip r:embed="rId2"/>
          <a:srcRect t="9810" b="9810"/>
          <a:stretch/>
        </p:blipFill>
        <p:spPr>
          <a:xfrm>
            <a:off x="6919200" y="993990"/>
            <a:ext cx="2224800" cy="3182010"/>
          </a:xfrm>
        </p:spPr>
      </p:pic>
    </p:spTree>
    <p:extLst>
      <p:ext uri="{BB962C8B-B14F-4D97-AF65-F5344CB8AC3E}">
        <p14:creationId xmlns:p14="http://schemas.microsoft.com/office/powerpoint/2010/main" val="1728015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C6EACFE-DF53-2520-ED5D-631E146F1108}"/>
              </a:ext>
            </a:extLst>
          </p:cNvPr>
          <p:cNvSpPr>
            <a:spLocks noGrp="1"/>
          </p:cNvSpPr>
          <p:nvPr>
            <p:ph idx="1"/>
          </p:nvPr>
        </p:nvSpPr>
        <p:spPr>
          <a:xfrm>
            <a:off x="174369" y="1127531"/>
            <a:ext cx="6693944" cy="3960107"/>
          </a:xfrm>
        </p:spPr>
        <p:txBody>
          <a:bodyPr>
            <a:normAutofit/>
          </a:bodyPr>
          <a:lstStyle/>
          <a:p>
            <a:pPr marL="252000" indent="-252000">
              <a:lnSpc>
                <a:spcPct val="108000"/>
              </a:lnSpc>
              <a:spcBef>
                <a:spcPts val="600"/>
              </a:spcBef>
            </a:pPr>
            <a:r>
              <a:rPr lang="de-CH" dirty="0"/>
              <a:t>Les </a:t>
            </a:r>
            <a:r>
              <a:rPr lang="de-CH" dirty="0" err="1"/>
              <a:t>chrétiens</a:t>
            </a:r>
            <a:r>
              <a:rPr lang="de-CH" dirty="0"/>
              <a:t> </a:t>
            </a:r>
            <a:r>
              <a:rPr lang="de-CH" dirty="0" err="1"/>
              <a:t>issus</a:t>
            </a:r>
            <a:r>
              <a:rPr lang="de-CH" dirty="0"/>
              <a:t> </a:t>
            </a:r>
            <a:r>
              <a:rPr lang="de-CH" dirty="0" err="1"/>
              <a:t>d’une</a:t>
            </a:r>
            <a:r>
              <a:rPr lang="de-CH" dirty="0"/>
              <a:t> </a:t>
            </a:r>
            <a:r>
              <a:rPr lang="de-CH" dirty="0" err="1"/>
              <a:t>tradition</a:t>
            </a:r>
            <a:r>
              <a:rPr lang="de-CH" dirty="0"/>
              <a:t> </a:t>
            </a:r>
            <a:r>
              <a:rPr lang="de-CH" dirty="0" err="1"/>
              <a:t>religieuse</a:t>
            </a:r>
            <a:r>
              <a:rPr lang="de-CH" dirty="0"/>
              <a:t> </a:t>
            </a:r>
            <a:r>
              <a:rPr lang="de-CH" dirty="0" err="1"/>
              <a:t>africaine</a:t>
            </a:r>
            <a:r>
              <a:rPr lang="de-CH" dirty="0"/>
              <a:t> </a:t>
            </a:r>
            <a:r>
              <a:rPr lang="de-CH" dirty="0" err="1"/>
              <a:t>ou</a:t>
            </a:r>
            <a:r>
              <a:rPr lang="de-CH" dirty="0"/>
              <a:t> de </a:t>
            </a:r>
            <a:r>
              <a:rPr lang="de-CH" dirty="0" err="1"/>
              <a:t>l’islam</a:t>
            </a:r>
            <a:r>
              <a:rPr lang="de-CH" dirty="0"/>
              <a:t> </a:t>
            </a:r>
            <a:r>
              <a:rPr lang="de-CH" dirty="0" err="1"/>
              <a:t>subissent</a:t>
            </a:r>
            <a:r>
              <a:rPr lang="de-CH" dirty="0"/>
              <a:t> </a:t>
            </a:r>
            <a:r>
              <a:rPr lang="de-CH" dirty="0" err="1"/>
              <a:t>une</a:t>
            </a:r>
            <a:r>
              <a:rPr lang="de-CH" dirty="0"/>
              <a:t> </a:t>
            </a:r>
            <a:r>
              <a:rPr lang="de-CH" dirty="0" err="1"/>
              <a:t>pression</a:t>
            </a:r>
            <a:r>
              <a:rPr lang="de-CH" dirty="0"/>
              <a:t> </a:t>
            </a:r>
            <a:r>
              <a:rPr lang="de-CH" dirty="0" err="1"/>
              <a:t>généralisée</a:t>
            </a:r>
            <a:r>
              <a:rPr lang="de-CH" dirty="0"/>
              <a:t> </a:t>
            </a:r>
            <a:r>
              <a:rPr lang="de-CH" dirty="0" err="1"/>
              <a:t>dans</a:t>
            </a:r>
            <a:r>
              <a:rPr lang="de-CH" dirty="0"/>
              <a:t> </a:t>
            </a:r>
            <a:r>
              <a:rPr lang="de-CH" dirty="0" err="1"/>
              <a:t>tout</a:t>
            </a:r>
            <a:r>
              <a:rPr lang="de-CH" dirty="0"/>
              <a:t> le </a:t>
            </a:r>
            <a:r>
              <a:rPr lang="de-CH" dirty="0" err="1"/>
              <a:t>pays</a:t>
            </a:r>
            <a:r>
              <a:rPr lang="de-CH" dirty="0"/>
              <a:t>, </a:t>
            </a:r>
            <a:r>
              <a:rPr lang="de-CH" dirty="0" err="1"/>
              <a:t>notamment</a:t>
            </a:r>
            <a:r>
              <a:rPr lang="de-CH" dirty="0"/>
              <a:t> de la </a:t>
            </a:r>
            <a:r>
              <a:rPr lang="de-CH" dirty="0" err="1"/>
              <a:t>part</a:t>
            </a:r>
            <a:r>
              <a:rPr lang="de-CH" dirty="0"/>
              <a:t> de </a:t>
            </a:r>
            <a:r>
              <a:rPr lang="de-CH" dirty="0" err="1"/>
              <a:t>leur</a:t>
            </a:r>
            <a:r>
              <a:rPr lang="de-CH" dirty="0"/>
              <a:t> </a:t>
            </a:r>
            <a:r>
              <a:rPr lang="de-CH" dirty="0" err="1"/>
              <a:t>famille</a:t>
            </a:r>
            <a:r>
              <a:rPr lang="de-CH" dirty="0"/>
              <a:t> et de la </a:t>
            </a:r>
            <a:r>
              <a:rPr lang="de-CH" dirty="0" err="1"/>
              <a:t>société</a:t>
            </a:r>
            <a:r>
              <a:rPr lang="de-CH" dirty="0"/>
              <a:t>.</a:t>
            </a:r>
          </a:p>
          <a:p>
            <a:pPr marL="252000" indent="-252000">
              <a:lnSpc>
                <a:spcPct val="108000"/>
              </a:lnSpc>
              <a:spcBef>
                <a:spcPts val="600"/>
              </a:spcBef>
            </a:pPr>
            <a:r>
              <a:rPr lang="de-CH" dirty="0"/>
              <a:t>Dans </a:t>
            </a:r>
            <a:r>
              <a:rPr lang="de-CH" dirty="0" err="1"/>
              <a:t>certaines</a:t>
            </a:r>
            <a:r>
              <a:rPr lang="de-CH" dirty="0"/>
              <a:t> </a:t>
            </a:r>
            <a:r>
              <a:rPr lang="de-CH" dirty="0" err="1"/>
              <a:t>régions</a:t>
            </a:r>
            <a:r>
              <a:rPr lang="de-CH" dirty="0"/>
              <a:t>, les </a:t>
            </a:r>
            <a:r>
              <a:rPr lang="de-CH" dirty="0" err="1"/>
              <a:t>cartels</a:t>
            </a:r>
            <a:r>
              <a:rPr lang="de-CH" dirty="0"/>
              <a:t> de la </a:t>
            </a:r>
            <a:r>
              <a:rPr lang="de-CH" dirty="0" err="1"/>
              <a:t>drogue</a:t>
            </a:r>
            <a:r>
              <a:rPr lang="de-CH" dirty="0"/>
              <a:t> </a:t>
            </a:r>
            <a:r>
              <a:rPr lang="de-CH" dirty="0" err="1"/>
              <a:t>rendent</a:t>
            </a:r>
            <a:r>
              <a:rPr lang="de-CH" dirty="0"/>
              <a:t> la </a:t>
            </a:r>
            <a:r>
              <a:rPr lang="de-CH" dirty="0" err="1"/>
              <a:t>vie</a:t>
            </a:r>
            <a:r>
              <a:rPr lang="de-CH" dirty="0"/>
              <a:t> </a:t>
            </a:r>
            <a:r>
              <a:rPr lang="de-CH" dirty="0" err="1"/>
              <a:t>difficile</a:t>
            </a:r>
            <a:r>
              <a:rPr lang="de-CH" dirty="0"/>
              <a:t> </a:t>
            </a:r>
            <a:r>
              <a:rPr lang="de-CH" dirty="0" err="1"/>
              <a:t>aux</a:t>
            </a:r>
            <a:r>
              <a:rPr lang="de-CH" dirty="0"/>
              <a:t> </a:t>
            </a:r>
            <a:r>
              <a:rPr lang="de-CH" dirty="0" err="1"/>
              <a:t>chrétiens</a:t>
            </a:r>
            <a:r>
              <a:rPr lang="de-CH" dirty="0"/>
              <a:t>.</a:t>
            </a:r>
          </a:p>
          <a:p>
            <a:pPr marL="252000" indent="-252000">
              <a:lnSpc>
                <a:spcPct val="108000"/>
              </a:lnSpc>
              <a:spcBef>
                <a:spcPts val="600"/>
              </a:spcBef>
            </a:pPr>
            <a:r>
              <a:rPr lang="de-CH" dirty="0"/>
              <a:t>Les </a:t>
            </a:r>
            <a:r>
              <a:rPr lang="de-CH" dirty="0" err="1"/>
              <a:t>restrictions</a:t>
            </a:r>
            <a:r>
              <a:rPr lang="de-CH" dirty="0"/>
              <a:t> à la </a:t>
            </a:r>
            <a:r>
              <a:rPr lang="de-CH" dirty="0" err="1"/>
              <a:t>liberté</a:t>
            </a:r>
            <a:r>
              <a:rPr lang="de-CH" dirty="0"/>
              <a:t> de </a:t>
            </a:r>
            <a:r>
              <a:rPr lang="de-CH" dirty="0" err="1"/>
              <a:t>religion</a:t>
            </a:r>
            <a:r>
              <a:rPr lang="de-CH" dirty="0"/>
              <a:t> </a:t>
            </a:r>
            <a:r>
              <a:rPr lang="de-CH" dirty="0" err="1"/>
              <a:t>imposées</a:t>
            </a:r>
            <a:r>
              <a:rPr lang="de-CH" dirty="0"/>
              <a:t> par le </a:t>
            </a:r>
            <a:r>
              <a:rPr lang="de-CH" dirty="0" err="1"/>
              <a:t>gouvernement</a:t>
            </a:r>
            <a:r>
              <a:rPr lang="de-CH" dirty="0"/>
              <a:t> ne </a:t>
            </a:r>
            <a:r>
              <a:rPr lang="de-CH" dirty="0" err="1"/>
              <a:t>font</a:t>
            </a:r>
            <a:r>
              <a:rPr lang="de-CH" dirty="0"/>
              <a:t> </a:t>
            </a:r>
            <a:r>
              <a:rPr lang="de-CH" dirty="0" err="1"/>
              <a:t>qu’aggraver</a:t>
            </a:r>
            <a:r>
              <a:rPr lang="de-CH" dirty="0"/>
              <a:t> la </a:t>
            </a:r>
            <a:r>
              <a:rPr lang="de-CH" dirty="0" err="1"/>
              <a:t>souffrance</a:t>
            </a:r>
            <a:r>
              <a:rPr lang="de-CH" dirty="0"/>
              <a:t> des </a:t>
            </a:r>
            <a:r>
              <a:rPr lang="de-CH" dirty="0" err="1"/>
              <a:t>chrétiens</a:t>
            </a:r>
            <a:r>
              <a:rPr lang="de-CH" dirty="0"/>
              <a:t>.</a:t>
            </a:r>
          </a:p>
          <a:p>
            <a:pPr marL="252000" indent="-252000">
              <a:lnSpc>
                <a:spcPct val="108000"/>
              </a:lnSpc>
              <a:spcBef>
                <a:spcPts val="600"/>
              </a:spcBef>
            </a:pPr>
            <a:endParaRPr lang="de-CH" dirty="0"/>
          </a:p>
          <a:p>
            <a:pPr marL="252000" indent="-252000">
              <a:lnSpc>
                <a:spcPct val="108000"/>
              </a:lnSpc>
              <a:spcBef>
                <a:spcPts val="600"/>
              </a:spcBef>
            </a:pPr>
            <a:endParaRPr lang="fr-CH" dirty="0"/>
          </a:p>
          <a:p>
            <a:pPr marL="252000" indent="-252000">
              <a:lnSpc>
                <a:spcPct val="108000"/>
              </a:lnSpc>
              <a:spcBef>
                <a:spcPts val="600"/>
              </a:spcBef>
            </a:pPr>
            <a:endParaRPr lang="fr-CH" dirty="0"/>
          </a:p>
        </p:txBody>
      </p:sp>
      <p:sp>
        <p:nvSpPr>
          <p:cNvPr id="5" name="Titel 1">
            <a:extLst>
              <a:ext uri="{FF2B5EF4-FFF2-40B4-BE49-F238E27FC236}">
                <a16:creationId xmlns:a16="http://schemas.microsoft.com/office/drawing/2014/main" id="{FE0EB877-1CF5-2632-4734-CCBBA6FA6F17}"/>
              </a:ext>
            </a:extLst>
          </p:cNvPr>
          <p:cNvSpPr>
            <a:spLocks noGrp="1"/>
          </p:cNvSpPr>
          <p:nvPr>
            <p:ph type="title"/>
          </p:nvPr>
        </p:nvSpPr>
        <p:spPr>
          <a:xfrm>
            <a:off x="174369" y="219980"/>
            <a:ext cx="7886700" cy="575209"/>
          </a:xfrm>
        </p:spPr>
        <p:txBody>
          <a:bodyPr/>
          <a:lstStyle/>
          <a:p>
            <a:r>
              <a:rPr lang="fr-FR" dirty="0"/>
              <a:t>Mozambique</a:t>
            </a:r>
            <a:r>
              <a:rPr lang="de-DE" altLang="fr-FR" dirty="0">
                <a:solidFill>
                  <a:srgbClr val="FFFFFF"/>
                </a:solidFill>
                <a:ea typeface="ＭＳ Ｐゴシック" pitchFamily="34" charset="-128"/>
              </a:rPr>
              <a:t> – </a:t>
            </a:r>
            <a:r>
              <a:rPr lang="de-DE" altLang="fr-FR" b="0" dirty="0">
                <a:solidFill>
                  <a:srgbClr val="FFFFFF"/>
                </a:solidFill>
                <a:ea typeface="ＭＳ Ｐゴシック" pitchFamily="34" charset="-128"/>
              </a:rPr>
              <a:t>Situation des </a:t>
            </a:r>
            <a:r>
              <a:rPr lang="de-DE" altLang="fr-FR" b="0" dirty="0" err="1">
                <a:solidFill>
                  <a:srgbClr val="FFFFFF"/>
                </a:solidFill>
                <a:ea typeface="ＭＳ Ｐゴシック" pitchFamily="34" charset="-128"/>
              </a:rPr>
              <a:t>chrétiens</a:t>
            </a:r>
            <a:endParaRPr lang="de-DE" b="0" dirty="0"/>
          </a:p>
        </p:txBody>
      </p:sp>
      <p:pic>
        <p:nvPicPr>
          <p:cNvPr id="7" name="Inhaltsplatzhalter 7">
            <a:extLst>
              <a:ext uri="{FF2B5EF4-FFF2-40B4-BE49-F238E27FC236}">
                <a16:creationId xmlns:a16="http://schemas.microsoft.com/office/drawing/2014/main" id="{256EBD2C-444E-44B6-B654-8EF78C6774F5}"/>
              </a:ext>
            </a:extLst>
          </p:cNvPr>
          <p:cNvPicPr>
            <a:picLocks noGrp="1" noChangeAspect="1"/>
          </p:cNvPicPr>
          <p:nvPr>
            <p:ph idx="10"/>
          </p:nvPr>
        </p:nvPicPr>
        <p:blipFill>
          <a:blip r:embed="rId2"/>
          <a:srcRect t="9810" b="9810"/>
          <a:stretch/>
        </p:blipFill>
        <p:spPr>
          <a:xfrm>
            <a:off x="6919200" y="993990"/>
            <a:ext cx="2224800" cy="3182010"/>
          </a:xfrm>
        </p:spPr>
      </p:pic>
    </p:spTree>
    <p:extLst>
      <p:ext uri="{BB962C8B-B14F-4D97-AF65-F5344CB8AC3E}">
        <p14:creationId xmlns:p14="http://schemas.microsoft.com/office/powerpoint/2010/main" val="784682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C6EACFE-DF53-2520-ED5D-631E146F1108}"/>
              </a:ext>
            </a:extLst>
          </p:cNvPr>
          <p:cNvSpPr>
            <a:spLocks noGrp="1"/>
          </p:cNvSpPr>
          <p:nvPr>
            <p:ph idx="1"/>
          </p:nvPr>
        </p:nvSpPr>
        <p:spPr>
          <a:xfrm>
            <a:off x="174369" y="1127530"/>
            <a:ext cx="6693944" cy="4182701"/>
          </a:xfrm>
        </p:spPr>
        <p:txBody>
          <a:bodyPr>
            <a:noAutofit/>
          </a:bodyPr>
          <a:lstStyle/>
          <a:p>
            <a:pPr marL="252000" indent="-252000">
              <a:lnSpc>
                <a:spcPct val="108000"/>
              </a:lnSpc>
              <a:spcBef>
                <a:spcPts val="600"/>
              </a:spcBef>
            </a:pPr>
            <a:r>
              <a:rPr lang="de-CH" sz="1500" dirty="0" err="1"/>
              <a:t>pour</a:t>
            </a:r>
            <a:r>
              <a:rPr lang="de-CH" sz="1500" dirty="0"/>
              <a:t> </a:t>
            </a:r>
            <a:r>
              <a:rPr lang="de-CH" sz="1500" dirty="0" err="1"/>
              <a:t>que</a:t>
            </a:r>
            <a:r>
              <a:rPr lang="de-CH" sz="1500" dirty="0"/>
              <a:t> la </a:t>
            </a:r>
            <a:r>
              <a:rPr lang="de-CH" sz="1500" dirty="0" err="1"/>
              <a:t>puissance</a:t>
            </a:r>
            <a:r>
              <a:rPr lang="de-CH" sz="1500" dirty="0"/>
              <a:t> du </a:t>
            </a:r>
            <a:r>
              <a:rPr lang="de-CH" sz="1500" dirty="0" err="1"/>
              <a:t>groupe</a:t>
            </a:r>
            <a:r>
              <a:rPr lang="de-CH" sz="1500" dirty="0"/>
              <a:t> </a:t>
            </a:r>
            <a:r>
              <a:rPr lang="de-CH" sz="1500" dirty="0" err="1"/>
              <a:t>islamiste</a:t>
            </a:r>
            <a:r>
              <a:rPr lang="de-CH" sz="1500" dirty="0"/>
              <a:t> </a:t>
            </a:r>
            <a:r>
              <a:rPr lang="de-CH" sz="1500" dirty="0" err="1"/>
              <a:t>soit</a:t>
            </a:r>
            <a:r>
              <a:rPr lang="de-CH" sz="1500" dirty="0"/>
              <a:t> </a:t>
            </a:r>
            <a:r>
              <a:rPr lang="de-CH" sz="1500" dirty="0" err="1"/>
              <a:t>brisée</a:t>
            </a:r>
            <a:r>
              <a:rPr lang="de-CH" sz="1500" dirty="0"/>
              <a:t>, </a:t>
            </a:r>
            <a:r>
              <a:rPr lang="de-CH" sz="1500" dirty="0" err="1"/>
              <a:t>afin</a:t>
            </a:r>
            <a:r>
              <a:rPr lang="de-CH" sz="1500" dirty="0"/>
              <a:t> </a:t>
            </a:r>
            <a:r>
              <a:rPr lang="de-CH" sz="1500" dirty="0" err="1"/>
              <a:t>que</a:t>
            </a:r>
            <a:r>
              <a:rPr lang="de-CH" sz="1500" dirty="0"/>
              <a:t> les </a:t>
            </a:r>
            <a:r>
              <a:rPr lang="de-CH" sz="1500" dirty="0" err="1"/>
              <a:t>chré-tiens</a:t>
            </a:r>
            <a:r>
              <a:rPr lang="de-CH" sz="1500" dirty="0"/>
              <a:t> </a:t>
            </a:r>
            <a:r>
              <a:rPr lang="de-CH" sz="1500" dirty="0" err="1"/>
              <a:t>puissent</a:t>
            </a:r>
            <a:r>
              <a:rPr lang="de-CH" sz="1500" dirty="0"/>
              <a:t> </a:t>
            </a:r>
            <a:r>
              <a:rPr lang="de-CH" sz="1500" dirty="0" err="1"/>
              <a:t>retourner</a:t>
            </a:r>
            <a:r>
              <a:rPr lang="de-CH" sz="1500" dirty="0"/>
              <a:t> </a:t>
            </a:r>
            <a:r>
              <a:rPr lang="de-CH" sz="1500" dirty="0" err="1"/>
              <a:t>dans</a:t>
            </a:r>
            <a:r>
              <a:rPr lang="de-CH" sz="1500" dirty="0"/>
              <a:t> </a:t>
            </a:r>
            <a:r>
              <a:rPr lang="de-CH" sz="1500" dirty="0" err="1"/>
              <a:t>leurs</a:t>
            </a:r>
            <a:r>
              <a:rPr lang="de-CH" sz="1500" dirty="0"/>
              <a:t> </a:t>
            </a:r>
            <a:r>
              <a:rPr lang="de-CH" sz="1500" dirty="0" err="1"/>
              <a:t>villages</a:t>
            </a:r>
            <a:r>
              <a:rPr lang="de-CH" sz="1500" dirty="0"/>
              <a:t> et </a:t>
            </a:r>
            <a:r>
              <a:rPr lang="de-CH" sz="1500" dirty="0" err="1"/>
              <a:t>y</a:t>
            </a:r>
            <a:r>
              <a:rPr lang="de-CH" sz="1500" dirty="0"/>
              <a:t> </a:t>
            </a:r>
            <a:r>
              <a:rPr lang="de-CH" sz="1500" dirty="0" err="1"/>
              <a:t>vivre</a:t>
            </a:r>
            <a:r>
              <a:rPr lang="de-CH" sz="1500" dirty="0"/>
              <a:t> </a:t>
            </a:r>
            <a:r>
              <a:rPr lang="de-CH" sz="1500" dirty="0" err="1"/>
              <a:t>librement</a:t>
            </a:r>
            <a:r>
              <a:rPr lang="de-CH" sz="1500" dirty="0"/>
              <a:t> </a:t>
            </a:r>
            <a:r>
              <a:rPr lang="de-CH" sz="1500" dirty="0" err="1"/>
              <a:t>leur</a:t>
            </a:r>
            <a:r>
              <a:rPr lang="de-CH" sz="1500" dirty="0"/>
              <a:t> </a:t>
            </a:r>
            <a:r>
              <a:rPr lang="de-CH" sz="1500" dirty="0" err="1"/>
              <a:t>foi</a:t>
            </a:r>
            <a:r>
              <a:rPr lang="de-CH" sz="1500" dirty="0"/>
              <a:t>.</a:t>
            </a:r>
          </a:p>
          <a:p>
            <a:pPr marL="252000" indent="-252000">
              <a:lnSpc>
                <a:spcPct val="108000"/>
              </a:lnSpc>
              <a:spcBef>
                <a:spcPts val="600"/>
              </a:spcBef>
            </a:pPr>
            <a:r>
              <a:rPr lang="de-CH" sz="1500" dirty="0" err="1"/>
              <a:t>pour</a:t>
            </a:r>
            <a:r>
              <a:rPr lang="de-CH" sz="1500" dirty="0"/>
              <a:t> la </a:t>
            </a:r>
            <a:r>
              <a:rPr lang="de-CH" sz="1500" dirty="0" err="1"/>
              <a:t>libération</a:t>
            </a:r>
            <a:r>
              <a:rPr lang="de-CH" sz="1500" dirty="0"/>
              <a:t> des </a:t>
            </a:r>
            <a:r>
              <a:rPr lang="de-CH" sz="1500" dirty="0" err="1"/>
              <a:t>jeunes</a:t>
            </a:r>
            <a:r>
              <a:rPr lang="de-CH" sz="1500" dirty="0"/>
              <a:t> </a:t>
            </a:r>
            <a:r>
              <a:rPr lang="de-CH" sz="1500" dirty="0" err="1"/>
              <a:t>filles</a:t>
            </a:r>
            <a:r>
              <a:rPr lang="de-CH" sz="1500" dirty="0"/>
              <a:t> </a:t>
            </a:r>
            <a:r>
              <a:rPr lang="de-CH" sz="1500" dirty="0" err="1"/>
              <a:t>qui</a:t>
            </a:r>
            <a:r>
              <a:rPr lang="de-CH" sz="1500" dirty="0"/>
              <a:t> </a:t>
            </a:r>
            <a:r>
              <a:rPr lang="de-CH" sz="1500" dirty="0" err="1"/>
              <a:t>ont</a:t>
            </a:r>
            <a:r>
              <a:rPr lang="de-CH" sz="1500" dirty="0"/>
              <a:t> </a:t>
            </a:r>
            <a:r>
              <a:rPr lang="de-CH" sz="1500" dirty="0" err="1"/>
              <a:t>été</a:t>
            </a:r>
            <a:r>
              <a:rPr lang="de-CH" sz="1500" dirty="0"/>
              <a:t> </a:t>
            </a:r>
            <a:r>
              <a:rPr lang="de-CH" sz="1500" dirty="0" err="1"/>
              <a:t>mariées</a:t>
            </a:r>
            <a:r>
              <a:rPr lang="de-CH" sz="1500" dirty="0"/>
              <a:t> de </a:t>
            </a:r>
            <a:r>
              <a:rPr lang="de-CH" sz="1500" dirty="0" err="1"/>
              <a:t>force</a:t>
            </a:r>
            <a:r>
              <a:rPr lang="de-CH" sz="1500" dirty="0"/>
              <a:t> à des </a:t>
            </a:r>
            <a:r>
              <a:rPr lang="de-CH" sz="1500" dirty="0" err="1"/>
              <a:t>militants</a:t>
            </a:r>
            <a:r>
              <a:rPr lang="de-CH" sz="1500" dirty="0"/>
              <a:t> </a:t>
            </a:r>
            <a:r>
              <a:rPr lang="de-CH" sz="1500" dirty="0" err="1"/>
              <a:t>musulmans</a:t>
            </a:r>
            <a:r>
              <a:rPr lang="de-CH" sz="1500" dirty="0"/>
              <a:t>.</a:t>
            </a:r>
          </a:p>
          <a:p>
            <a:pPr marL="252000" indent="-252000">
              <a:lnSpc>
                <a:spcPct val="108000"/>
              </a:lnSpc>
              <a:spcBef>
                <a:spcPts val="600"/>
              </a:spcBef>
            </a:pPr>
            <a:r>
              <a:rPr lang="de-CH" sz="1500" dirty="0" err="1"/>
              <a:t>pour</a:t>
            </a:r>
            <a:r>
              <a:rPr lang="de-CH" sz="1500" dirty="0"/>
              <a:t> </a:t>
            </a:r>
            <a:r>
              <a:rPr lang="de-CH" sz="1500" dirty="0" err="1"/>
              <a:t>que</a:t>
            </a:r>
            <a:r>
              <a:rPr lang="de-CH" sz="1500" dirty="0"/>
              <a:t> les </a:t>
            </a:r>
            <a:r>
              <a:rPr lang="de-CH" sz="1500" dirty="0" err="1"/>
              <a:t>femmes</a:t>
            </a:r>
            <a:r>
              <a:rPr lang="de-CH" sz="1500" dirty="0"/>
              <a:t> </a:t>
            </a:r>
            <a:r>
              <a:rPr lang="de-CH" sz="1500" dirty="0" err="1"/>
              <a:t>mariées</a:t>
            </a:r>
            <a:r>
              <a:rPr lang="de-CH" sz="1500" dirty="0"/>
              <a:t> </a:t>
            </a:r>
            <a:r>
              <a:rPr lang="de-CH" sz="1500" dirty="0" err="1"/>
              <a:t>devenues</a:t>
            </a:r>
            <a:r>
              <a:rPr lang="de-CH" sz="1500" dirty="0"/>
              <a:t> </a:t>
            </a:r>
            <a:r>
              <a:rPr lang="de-CH" sz="1500" dirty="0" err="1"/>
              <a:t>chrétiennes</a:t>
            </a:r>
            <a:r>
              <a:rPr lang="de-CH" sz="1500" dirty="0"/>
              <a:t> ne </a:t>
            </a:r>
            <a:r>
              <a:rPr lang="de-CH" sz="1500" dirty="0" err="1"/>
              <a:t>soient</a:t>
            </a:r>
            <a:r>
              <a:rPr lang="de-CH" sz="1500" dirty="0"/>
              <a:t> </a:t>
            </a:r>
            <a:r>
              <a:rPr lang="de-CH" sz="1500" dirty="0" err="1"/>
              <a:t>pas</a:t>
            </a:r>
            <a:r>
              <a:rPr lang="de-CH" sz="1500" dirty="0"/>
              <a:t> </a:t>
            </a:r>
            <a:r>
              <a:rPr lang="de-CH" sz="1500" dirty="0" err="1"/>
              <a:t>séparées</a:t>
            </a:r>
            <a:r>
              <a:rPr lang="de-CH" sz="1500" dirty="0"/>
              <a:t> de </a:t>
            </a:r>
            <a:r>
              <a:rPr lang="de-CH" sz="1500" dirty="0" err="1"/>
              <a:t>leurs</a:t>
            </a:r>
            <a:r>
              <a:rPr lang="de-CH" sz="1500" dirty="0"/>
              <a:t> </a:t>
            </a:r>
            <a:r>
              <a:rPr lang="de-CH" sz="1500" dirty="0" err="1"/>
              <a:t>enfants</a:t>
            </a:r>
            <a:r>
              <a:rPr lang="de-CH" sz="1500" dirty="0"/>
              <a:t> et ne se </a:t>
            </a:r>
            <a:r>
              <a:rPr lang="de-CH" sz="1500" dirty="0" err="1"/>
              <a:t>retrouvent</a:t>
            </a:r>
            <a:r>
              <a:rPr lang="de-CH" sz="1500" dirty="0"/>
              <a:t> </a:t>
            </a:r>
            <a:r>
              <a:rPr lang="de-CH" sz="1500" dirty="0" err="1"/>
              <a:t>pas</a:t>
            </a:r>
            <a:r>
              <a:rPr lang="de-CH" sz="1500" dirty="0"/>
              <a:t> à la </a:t>
            </a:r>
            <a:r>
              <a:rPr lang="de-CH" sz="1500" dirty="0" err="1"/>
              <a:t>rue</a:t>
            </a:r>
            <a:r>
              <a:rPr lang="de-CH" sz="1500" dirty="0"/>
              <a:t>; </a:t>
            </a:r>
            <a:r>
              <a:rPr lang="de-CH" sz="1500" dirty="0" err="1"/>
              <a:t>que</a:t>
            </a:r>
            <a:r>
              <a:rPr lang="de-CH" sz="1500" dirty="0"/>
              <a:t> le Seigneur </a:t>
            </a:r>
            <a:r>
              <a:rPr lang="de-CH" sz="1500" dirty="0" err="1"/>
              <a:t>leur</a:t>
            </a:r>
            <a:r>
              <a:rPr lang="de-CH" sz="1500" dirty="0"/>
              <a:t> </a:t>
            </a:r>
            <a:r>
              <a:rPr lang="de-CH" sz="1500" dirty="0" err="1"/>
              <a:t>fournisse</a:t>
            </a:r>
            <a:r>
              <a:rPr lang="de-CH" sz="1500" dirty="0"/>
              <a:t> </a:t>
            </a:r>
            <a:r>
              <a:rPr lang="de-CH" sz="1500" dirty="0" err="1"/>
              <a:t>tout</a:t>
            </a:r>
            <a:r>
              <a:rPr lang="de-CH" sz="1500" dirty="0"/>
              <a:t> </a:t>
            </a:r>
            <a:r>
              <a:rPr lang="de-CH" sz="1500" dirty="0" err="1"/>
              <a:t>ce</a:t>
            </a:r>
            <a:r>
              <a:rPr lang="de-CH" sz="1500" dirty="0"/>
              <a:t> </a:t>
            </a:r>
            <a:r>
              <a:rPr lang="de-CH" sz="1500" dirty="0" err="1"/>
              <a:t>dont</a:t>
            </a:r>
            <a:r>
              <a:rPr lang="de-CH" sz="1500" dirty="0"/>
              <a:t> </a:t>
            </a:r>
            <a:r>
              <a:rPr lang="de-CH" sz="1500" dirty="0" err="1"/>
              <a:t>elles</a:t>
            </a:r>
            <a:r>
              <a:rPr lang="de-CH" sz="1500" dirty="0"/>
              <a:t> </a:t>
            </a:r>
            <a:r>
              <a:rPr lang="de-CH" sz="1500" dirty="0" err="1"/>
              <a:t>ont</a:t>
            </a:r>
            <a:r>
              <a:rPr lang="de-CH" sz="1500" dirty="0"/>
              <a:t> </a:t>
            </a:r>
            <a:r>
              <a:rPr lang="de-CH" sz="1500" dirty="0" err="1"/>
              <a:t>besoin</a:t>
            </a:r>
            <a:r>
              <a:rPr lang="de-CH" sz="1500" dirty="0"/>
              <a:t> et </a:t>
            </a:r>
            <a:r>
              <a:rPr lang="de-CH" sz="1500" dirty="0" err="1"/>
              <a:t>qu'elles</a:t>
            </a:r>
            <a:r>
              <a:rPr lang="de-CH" sz="1500" dirty="0"/>
              <a:t> </a:t>
            </a:r>
            <a:r>
              <a:rPr lang="de-CH" sz="1500" dirty="0" err="1"/>
              <a:t>deviennent</a:t>
            </a:r>
            <a:r>
              <a:rPr lang="de-CH" sz="1500" dirty="0"/>
              <a:t> des </a:t>
            </a:r>
            <a:r>
              <a:rPr lang="de-CH" sz="1500" dirty="0" err="1"/>
              <a:t>témoins</a:t>
            </a:r>
            <a:r>
              <a:rPr lang="de-CH" sz="1500" dirty="0"/>
              <a:t> de </a:t>
            </a:r>
            <a:r>
              <a:rPr lang="de-CH" sz="1500" dirty="0" err="1"/>
              <a:t>son</a:t>
            </a:r>
            <a:r>
              <a:rPr lang="de-CH" sz="1500" dirty="0"/>
              <a:t> </a:t>
            </a:r>
            <a:r>
              <a:rPr lang="de-CH" sz="1500" dirty="0" err="1"/>
              <a:t>amour</a:t>
            </a:r>
            <a:r>
              <a:rPr lang="de-CH" sz="1500" dirty="0"/>
              <a:t>.</a:t>
            </a:r>
          </a:p>
          <a:p>
            <a:pPr marL="252000" indent="-252000">
              <a:lnSpc>
                <a:spcPct val="108000"/>
              </a:lnSpc>
              <a:spcBef>
                <a:spcPts val="600"/>
              </a:spcBef>
            </a:pPr>
            <a:r>
              <a:rPr lang="de-CH" sz="1500" dirty="0" err="1"/>
              <a:t>pour</a:t>
            </a:r>
            <a:r>
              <a:rPr lang="de-CH" sz="1500" dirty="0"/>
              <a:t> </a:t>
            </a:r>
            <a:r>
              <a:rPr lang="de-CH" sz="1500" dirty="0" err="1"/>
              <a:t>que</a:t>
            </a:r>
            <a:r>
              <a:rPr lang="de-CH" sz="1500" dirty="0"/>
              <a:t> </a:t>
            </a:r>
            <a:r>
              <a:rPr lang="de-CH" sz="1500" dirty="0" err="1"/>
              <a:t>toutes</a:t>
            </a:r>
            <a:r>
              <a:rPr lang="de-CH" sz="1500" dirty="0"/>
              <a:t> les </a:t>
            </a:r>
            <a:r>
              <a:rPr lang="de-CH" sz="1500" dirty="0" err="1"/>
              <a:t>personnes</a:t>
            </a:r>
            <a:r>
              <a:rPr lang="de-CH" sz="1500" dirty="0"/>
              <a:t> </a:t>
            </a:r>
            <a:r>
              <a:rPr lang="de-CH" sz="1500" dirty="0" err="1"/>
              <a:t>traumatisées</a:t>
            </a:r>
            <a:r>
              <a:rPr lang="de-CH" sz="1500" dirty="0"/>
              <a:t> </a:t>
            </a:r>
            <a:r>
              <a:rPr lang="de-CH" sz="1500" dirty="0" err="1"/>
              <a:t>reçoivent</a:t>
            </a:r>
            <a:r>
              <a:rPr lang="de-CH" sz="1500" dirty="0"/>
              <a:t> le </a:t>
            </a:r>
            <a:r>
              <a:rPr lang="de-CH" sz="1500" dirty="0" err="1"/>
              <a:t>réconfort</a:t>
            </a:r>
            <a:r>
              <a:rPr lang="de-CH" sz="1500" dirty="0"/>
              <a:t> et </a:t>
            </a:r>
            <a:r>
              <a:rPr lang="de-CH" sz="1500" dirty="0" err="1"/>
              <a:t>l'aide</a:t>
            </a:r>
            <a:r>
              <a:rPr lang="de-CH" sz="1500" dirty="0"/>
              <a:t> </a:t>
            </a:r>
            <a:r>
              <a:rPr lang="de-CH" sz="1500" dirty="0" err="1"/>
              <a:t>d’autres</a:t>
            </a:r>
            <a:r>
              <a:rPr lang="de-CH" sz="1500" dirty="0"/>
              <a:t> </a:t>
            </a:r>
            <a:r>
              <a:rPr lang="de-CH" sz="1500" dirty="0" err="1"/>
              <a:t>personnes</a:t>
            </a:r>
            <a:r>
              <a:rPr lang="de-CH" sz="1500" dirty="0"/>
              <a:t>, et de Jésus-Christ la </a:t>
            </a:r>
            <a:r>
              <a:rPr lang="de-CH" sz="1500" dirty="0" err="1"/>
              <a:t>guérison</a:t>
            </a:r>
            <a:r>
              <a:rPr lang="de-CH" sz="1500" dirty="0"/>
              <a:t> de </a:t>
            </a:r>
            <a:r>
              <a:rPr lang="de-CH" sz="1500" dirty="0" err="1"/>
              <a:t>leurs</a:t>
            </a:r>
            <a:r>
              <a:rPr lang="de-CH" sz="1500" dirty="0"/>
              <a:t> </a:t>
            </a:r>
            <a:r>
              <a:rPr lang="de-CH" sz="1500" dirty="0" err="1"/>
              <a:t>blessures</a:t>
            </a:r>
            <a:r>
              <a:rPr lang="de-CH" sz="1500" dirty="0"/>
              <a:t>.</a:t>
            </a:r>
          </a:p>
          <a:p>
            <a:pPr marL="252000" indent="-252000">
              <a:lnSpc>
                <a:spcPct val="108000"/>
              </a:lnSpc>
              <a:spcBef>
                <a:spcPts val="600"/>
              </a:spcBef>
            </a:pPr>
            <a:r>
              <a:rPr lang="de-CH" sz="1500" dirty="0" err="1"/>
              <a:t>pour</a:t>
            </a:r>
            <a:r>
              <a:rPr lang="de-CH" sz="1500" dirty="0"/>
              <a:t> </a:t>
            </a:r>
            <a:r>
              <a:rPr lang="de-CH" sz="1500" dirty="0" err="1"/>
              <a:t>que</a:t>
            </a:r>
            <a:r>
              <a:rPr lang="de-CH" sz="1500" dirty="0"/>
              <a:t> les </a:t>
            </a:r>
            <a:r>
              <a:rPr lang="de-CH" sz="1500" dirty="0" err="1"/>
              <a:t>chrétiens</a:t>
            </a:r>
            <a:r>
              <a:rPr lang="de-CH" sz="1500" dirty="0"/>
              <a:t> </a:t>
            </a:r>
            <a:r>
              <a:rPr lang="de-CH" sz="1500" dirty="0" err="1"/>
              <a:t>soient</a:t>
            </a:r>
            <a:r>
              <a:rPr lang="de-CH" sz="1500" dirty="0"/>
              <a:t> </a:t>
            </a:r>
            <a:r>
              <a:rPr lang="de-CH" sz="1500" dirty="0" err="1"/>
              <a:t>protégés</a:t>
            </a:r>
            <a:r>
              <a:rPr lang="de-CH" sz="1500" dirty="0"/>
              <a:t> </a:t>
            </a:r>
            <a:r>
              <a:rPr lang="de-CH" sz="1500" dirty="0" err="1"/>
              <a:t>contre</a:t>
            </a:r>
            <a:r>
              <a:rPr lang="de-CH" sz="1500" dirty="0"/>
              <a:t> les </a:t>
            </a:r>
            <a:r>
              <a:rPr lang="de-CH" sz="1500" dirty="0" err="1"/>
              <a:t>cartels</a:t>
            </a:r>
            <a:r>
              <a:rPr lang="de-CH" sz="1500" dirty="0"/>
              <a:t> de la </a:t>
            </a:r>
            <a:r>
              <a:rPr lang="de-CH" sz="1500" dirty="0" err="1"/>
              <a:t>drogue</a:t>
            </a:r>
            <a:r>
              <a:rPr lang="de-CH" sz="1500" dirty="0"/>
              <a:t>, et </a:t>
            </a:r>
            <a:r>
              <a:rPr lang="de-CH" sz="1500" dirty="0" err="1"/>
              <a:t>pour</a:t>
            </a:r>
            <a:r>
              <a:rPr lang="de-CH" sz="1500" dirty="0"/>
              <a:t> </a:t>
            </a:r>
            <a:r>
              <a:rPr lang="de-CH" sz="1500" dirty="0" err="1"/>
              <a:t>qu’ils</a:t>
            </a:r>
            <a:r>
              <a:rPr lang="de-CH" sz="1500" dirty="0"/>
              <a:t> ne </a:t>
            </a:r>
            <a:r>
              <a:rPr lang="de-CH" sz="1500" dirty="0" err="1"/>
              <a:t>cessent</a:t>
            </a:r>
            <a:r>
              <a:rPr lang="de-CH" sz="1500" dirty="0"/>
              <a:t> </a:t>
            </a:r>
            <a:r>
              <a:rPr lang="de-CH" sz="1500" dirty="0" err="1"/>
              <a:t>pas</a:t>
            </a:r>
            <a:r>
              <a:rPr lang="de-CH" sz="1500" dirty="0"/>
              <a:t> de </a:t>
            </a:r>
            <a:r>
              <a:rPr lang="de-CH" sz="1500" dirty="0" err="1"/>
              <a:t>témoigner</a:t>
            </a:r>
            <a:r>
              <a:rPr lang="de-CH" sz="1500" dirty="0"/>
              <a:t> de </a:t>
            </a:r>
            <a:r>
              <a:rPr lang="de-CH" sz="1500" dirty="0" err="1"/>
              <a:t>leur</a:t>
            </a:r>
            <a:r>
              <a:rPr lang="de-CH" sz="1500" dirty="0"/>
              <a:t> </a:t>
            </a:r>
            <a:r>
              <a:rPr lang="de-CH" sz="1500" dirty="0" err="1"/>
              <a:t>foi</a:t>
            </a:r>
            <a:r>
              <a:rPr lang="de-CH" sz="1500" dirty="0"/>
              <a:t>.</a:t>
            </a:r>
          </a:p>
          <a:p>
            <a:pPr marL="252000" indent="-252000">
              <a:lnSpc>
                <a:spcPct val="108000"/>
              </a:lnSpc>
              <a:spcBef>
                <a:spcPts val="600"/>
              </a:spcBef>
            </a:pPr>
            <a:r>
              <a:rPr lang="de-CH" sz="1500" dirty="0" err="1"/>
              <a:t>pour</a:t>
            </a:r>
            <a:r>
              <a:rPr lang="de-CH" sz="1500" dirty="0"/>
              <a:t> </a:t>
            </a:r>
            <a:r>
              <a:rPr lang="de-CH" sz="1500" dirty="0" err="1"/>
              <a:t>que</a:t>
            </a:r>
            <a:r>
              <a:rPr lang="de-CH" sz="1500" dirty="0"/>
              <a:t> le </a:t>
            </a:r>
            <a:r>
              <a:rPr lang="de-CH" sz="1500" dirty="0" err="1"/>
              <a:t>gouvernement</a:t>
            </a:r>
            <a:r>
              <a:rPr lang="de-CH" sz="1500" dirty="0"/>
              <a:t> </a:t>
            </a:r>
            <a:r>
              <a:rPr lang="de-CH" sz="1500" dirty="0" err="1"/>
              <a:t>s’implique</a:t>
            </a:r>
            <a:r>
              <a:rPr lang="de-CH" sz="1500" dirty="0"/>
              <a:t> en </a:t>
            </a:r>
            <a:r>
              <a:rPr lang="de-CH" sz="1500" dirty="0" err="1"/>
              <a:t>faveur</a:t>
            </a:r>
            <a:r>
              <a:rPr lang="de-CH" sz="1500" dirty="0"/>
              <a:t> de la </a:t>
            </a:r>
            <a:r>
              <a:rPr lang="de-CH" sz="1500" dirty="0" err="1"/>
              <a:t>liberté</a:t>
            </a:r>
            <a:r>
              <a:rPr lang="de-CH" sz="1500" dirty="0"/>
              <a:t> </a:t>
            </a:r>
            <a:r>
              <a:rPr lang="de-CH" sz="1500" dirty="0" err="1"/>
              <a:t>religieuse</a:t>
            </a:r>
            <a:r>
              <a:rPr lang="de-CH" sz="1500" dirty="0"/>
              <a:t>.</a:t>
            </a:r>
          </a:p>
        </p:txBody>
      </p:sp>
      <p:sp>
        <p:nvSpPr>
          <p:cNvPr id="5" name="Titel 1">
            <a:extLst>
              <a:ext uri="{FF2B5EF4-FFF2-40B4-BE49-F238E27FC236}">
                <a16:creationId xmlns:a16="http://schemas.microsoft.com/office/drawing/2014/main" id="{FE0EB877-1CF5-2632-4734-CCBBA6FA6F17}"/>
              </a:ext>
            </a:extLst>
          </p:cNvPr>
          <p:cNvSpPr>
            <a:spLocks noGrp="1"/>
          </p:cNvSpPr>
          <p:nvPr>
            <p:ph type="title"/>
          </p:nvPr>
        </p:nvSpPr>
        <p:spPr>
          <a:xfrm>
            <a:off x="174369" y="219980"/>
            <a:ext cx="7886700" cy="575209"/>
          </a:xfrm>
        </p:spPr>
        <p:txBody>
          <a:bodyPr/>
          <a:lstStyle/>
          <a:p>
            <a:r>
              <a:rPr lang="fr-FR" dirty="0"/>
              <a:t>Mozambique</a:t>
            </a:r>
            <a:r>
              <a:rPr lang="de-DE" altLang="fr-FR" dirty="0">
                <a:solidFill>
                  <a:srgbClr val="FFFFFF"/>
                </a:solidFill>
                <a:ea typeface="ＭＳ Ｐゴシック" pitchFamily="34" charset="-128"/>
              </a:rPr>
              <a:t> – </a:t>
            </a:r>
            <a:r>
              <a:rPr lang="de-DE" altLang="fr-FR" b="0" dirty="0" err="1">
                <a:solidFill>
                  <a:srgbClr val="FFFFFF"/>
                </a:solidFill>
                <a:ea typeface="ＭＳ Ｐゴシック" pitchFamily="34" charset="-128"/>
              </a:rPr>
              <a:t>Prions</a:t>
            </a:r>
            <a:endParaRPr lang="de-DE" b="0" dirty="0"/>
          </a:p>
        </p:txBody>
      </p:sp>
      <p:pic>
        <p:nvPicPr>
          <p:cNvPr id="8" name="Grafik 7" descr="Ein Bild, das Menschliches Gesicht, Person, Kleidung, Telefon enthält.&#10;&#10;Automatisch generierte Beschreibung">
            <a:extLst>
              <a:ext uri="{FF2B5EF4-FFF2-40B4-BE49-F238E27FC236}">
                <a16:creationId xmlns:a16="http://schemas.microsoft.com/office/drawing/2014/main" id="{BF075A7B-5A81-8E34-4F52-4D50CE328B13}"/>
              </a:ext>
            </a:extLst>
          </p:cNvPr>
          <p:cNvPicPr>
            <a:picLocks noChangeAspect="1"/>
          </p:cNvPicPr>
          <p:nvPr/>
        </p:nvPicPr>
        <p:blipFill rotWithShape="1">
          <a:blip r:embed="rId2"/>
          <a:srcRect l="25694" r="16440"/>
          <a:stretch/>
        </p:blipFill>
        <p:spPr>
          <a:xfrm>
            <a:off x="6920916" y="1006929"/>
            <a:ext cx="2223083" cy="3084304"/>
          </a:xfrm>
          <a:prstGeom prst="rect">
            <a:avLst/>
          </a:prstGeom>
        </p:spPr>
      </p:pic>
    </p:spTree>
    <p:extLst>
      <p:ext uri="{BB962C8B-B14F-4D97-AF65-F5344CB8AC3E}">
        <p14:creationId xmlns:p14="http://schemas.microsoft.com/office/powerpoint/2010/main" val="2712182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DE" altLang="fr-FR" dirty="0" err="1">
                <a:solidFill>
                  <a:srgbClr val="FFFFFF"/>
                </a:solidFill>
                <a:ea typeface="ＭＳ Ｐゴシック" pitchFamily="34" charset="-128"/>
              </a:rPr>
              <a:t>Inde</a:t>
            </a:r>
            <a:r>
              <a:rPr lang="de-DE" altLang="fr-FR" dirty="0">
                <a:solidFill>
                  <a:srgbClr val="FFFFFF"/>
                </a:solidFill>
                <a:ea typeface="ＭＳ Ｐゴシック" pitchFamily="34" charset="-128"/>
              </a:rPr>
              <a:t> – </a:t>
            </a:r>
            <a:r>
              <a:rPr lang="de-DE" altLang="fr-FR" b="0" dirty="0" err="1">
                <a:solidFill>
                  <a:srgbClr val="FFFFFF"/>
                </a:solidFill>
                <a:ea typeface="ＭＳ Ｐゴシック" pitchFamily="34" charset="-128"/>
              </a:rPr>
              <a:t>Vue</a:t>
            </a:r>
            <a:r>
              <a:rPr lang="de-DE" altLang="fr-FR" b="0" dirty="0">
                <a:solidFill>
                  <a:srgbClr val="FFFFFF"/>
                </a:solidFill>
                <a:ea typeface="ＭＳ Ｐゴシック" pitchFamily="34" charset="-128"/>
              </a:rPr>
              <a:t> </a:t>
            </a:r>
            <a:r>
              <a:rPr lang="de-DE" altLang="fr-FR" b="0" dirty="0" err="1">
                <a:solidFill>
                  <a:srgbClr val="FFFFFF"/>
                </a:solidFill>
                <a:ea typeface="ＭＳ Ｐゴシック" pitchFamily="34" charset="-128"/>
              </a:rPr>
              <a:t>d’ensemble</a:t>
            </a:r>
            <a:endParaRPr lang="de-DE" b="0" dirty="0"/>
          </a:p>
        </p:txBody>
      </p:sp>
      <p:sp>
        <p:nvSpPr>
          <p:cNvPr id="8" name="Inhaltsplatzhalter 2">
            <a:extLst>
              <a:ext uri="{FF2B5EF4-FFF2-40B4-BE49-F238E27FC236}">
                <a16:creationId xmlns:a16="http://schemas.microsoft.com/office/drawing/2014/main" id="{6335B2EE-5FCD-452D-9A40-FCF7856D54C3}"/>
              </a:ext>
            </a:extLst>
          </p:cNvPr>
          <p:cNvSpPr>
            <a:spLocks noGrp="1"/>
          </p:cNvSpPr>
          <p:nvPr>
            <p:ph idx="1"/>
          </p:nvPr>
        </p:nvSpPr>
        <p:spPr>
          <a:xfrm>
            <a:off x="360000" y="1317813"/>
            <a:ext cx="2840400" cy="2796988"/>
          </a:xfrm>
        </p:spPr>
        <p:txBody>
          <a:bodyPr>
            <a:normAutofit/>
          </a:bodyPr>
          <a:lstStyle/>
          <a:p>
            <a:pPr marL="0" indent="0">
              <a:lnSpc>
                <a:spcPct val="150000"/>
              </a:lnSpc>
              <a:buNone/>
            </a:pPr>
            <a:r>
              <a:rPr lang="de-DE" b="1" dirty="0"/>
              <a:t>Population:</a:t>
            </a:r>
          </a:p>
          <a:p>
            <a:pPr marL="0" indent="0">
              <a:lnSpc>
                <a:spcPct val="150000"/>
              </a:lnSpc>
              <a:buNone/>
            </a:pPr>
            <a:r>
              <a:rPr lang="de-DE" b="1" dirty="0" err="1"/>
              <a:t>Capitale</a:t>
            </a:r>
            <a:r>
              <a:rPr lang="de-DE" b="1" dirty="0"/>
              <a:t>:</a:t>
            </a:r>
          </a:p>
          <a:p>
            <a:pPr marL="0" indent="0">
              <a:lnSpc>
                <a:spcPct val="150000"/>
              </a:lnSpc>
              <a:buNone/>
            </a:pPr>
            <a:r>
              <a:rPr lang="de-DE" b="1" dirty="0" err="1"/>
              <a:t>Régime</a:t>
            </a:r>
            <a:r>
              <a:rPr lang="de-DE" b="1" dirty="0"/>
              <a:t>:</a:t>
            </a:r>
          </a:p>
          <a:p>
            <a:pPr marL="0" indent="0">
              <a:lnSpc>
                <a:spcPct val="150000"/>
              </a:lnSpc>
              <a:buNone/>
            </a:pPr>
            <a:r>
              <a:rPr lang="de-DE" b="1" dirty="0"/>
              <a:t>Chef de </a:t>
            </a:r>
            <a:r>
              <a:rPr lang="de-DE" b="1" dirty="0" err="1"/>
              <a:t>l’État</a:t>
            </a:r>
            <a:r>
              <a:rPr lang="de-DE" b="1" dirty="0"/>
              <a:t>:</a:t>
            </a:r>
          </a:p>
          <a:p>
            <a:pPr marL="0" indent="0">
              <a:lnSpc>
                <a:spcPct val="150000"/>
              </a:lnSpc>
              <a:buNone/>
            </a:pPr>
            <a:r>
              <a:rPr lang="de-DE" b="1" dirty="0" err="1"/>
              <a:t>Religions</a:t>
            </a:r>
            <a:r>
              <a:rPr lang="de-DE" b="1" dirty="0"/>
              <a:t>:</a:t>
            </a:r>
          </a:p>
        </p:txBody>
      </p:sp>
      <p:sp>
        <p:nvSpPr>
          <p:cNvPr id="11" name="Inhaltsplatzhalter 2">
            <a:extLst>
              <a:ext uri="{FF2B5EF4-FFF2-40B4-BE49-F238E27FC236}">
                <a16:creationId xmlns:a16="http://schemas.microsoft.com/office/drawing/2014/main" id="{DAAFA322-B26E-4969-9B3E-145F608D2FEA}"/>
              </a:ext>
            </a:extLst>
          </p:cNvPr>
          <p:cNvSpPr txBox="1">
            <a:spLocks/>
          </p:cNvSpPr>
          <p:nvPr/>
        </p:nvSpPr>
        <p:spPr>
          <a:xfrm>
            <a:off x="3370729" y="1317812"/>
            <a:ext cx="5413271" cy="2796988"/>
          </a:xfrm>
          <a:prstGeom prst="rect">
            <a:avLst/>
          </a:prstGeom>
        </p:spPr>
        <p:txBody>
          <a:bodyPr vert="horz" lIns="91440" tIns="45720" rIns="91440" bIns="45720" rtlCol="0">
            <a:noAutofit/>
          </a:bodyPr>
          <a:lstStyle>
            <a:lvl1pPr marL="357188" indent="-357188" algn="l" defTabSz="685800" rtl="0" eaLnBrk="1" latinLnBrk="0" hangingPunct="1">
              <a:lnSpc>
                <a:spcPct val="90000"/>
              </a:lnSpc>
              <a:spcBef>
                <a:spcPts val="750"/>
              </a:spcBef>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1pPr>
            <a:lvl2pPr marL="714375" indent="-371475" algn="l" defTabSz="685800" rtl="0" eaLnBrk="1" latinLnBrk="0" hangingPunct="1">
              <a:lnSpc>
                <a:spcPct val="90000"/>
              </a:lnSpc>
              <a:spcBef>
                <a:spcPts val="375"/>
              </a:spcBef>
              <a:buFont typeface="Symbol" pitchFamily="2" charset="2"/>
              <a:buChar char="-"/>
              <a:tabLst/>
              <a:defRPr sz="1800" kern="1200">
                <a:solidFill>
                  <a:schemeClr val="tx1"/>
                </a:solidFill>
                <a:latin typeface="+mn-lt"/>
                <a:ea typeface="+mn-ea"/>
                <a:cs typeface="+mn-cs"/>
              </a:defRPr>
            </a:lvl2pPr>
            <a:lvl3pPr marL="1066800" indent="-381000" algn="l" defTabSz="685800" rtl="0" eaLnBrk="1" latinLnBrk="0" hangingPunct="1">
              <a:lnSpc>
                <a:spcPct val="90000"/>
              </a:lnSpc>
              <a:spcBef>
                <a:spcPts val="375"/>
              </a:spcBef>
              <a:buFont typeface="Wingdings" pitchFamily="2" charset="2"/>
              <a:buChar char="§"/>
              <a:tabLst/>
              <a:defRPr sz="1600" kern="1200">
                <a:solidFill>
                  <a:schemeClr val="tx1"/>
                </a:solidFill>
                <a:latin typeface="+mn-lt"/>
                <a:ea typeface="+mn-ea"/>
                <a:cs typeface="+mn-cs"/>
              </a:defRPr>
            </a:lvl3pPr>
            <a:lvl4pPr marL="1425575" indent="0" algn="l" defTabSz="685800" rtl="0" eaLnBrk="1" latinLnBrk="0" hangingPunct="1">
              <a:lnSpc>
                <a:spcPct val="90000"/>
              </a:lnSpc>
              <a:spcBef>
                <a:spcPts val="375"/>
              </a:spcBef>
              <a:buFontTx/>
              <a:buNone/>
              <a:tabLst/>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de-DE" dirty="0"/>
              <a:t>1,3 </a:t>
            </a:r>
            <a:r>
              <a:rPr lang="de-DE" dirty="0" err="1"/>
              <a:t>milliard</a:t>
            </a:r>
            <a:r>
              <a:rPr lang="de-DE" dirty="0"/>
              <a:t> </a:t>
            </a:r>
            <a:r>
              <a:rPr lang="de-DE" dirty="0" err="1"/>
              <a:t>d’habitants</a:t>
            </a:r>
            <a:endParaRPr lang="de-DE" dirty="0"/>
          </a:p>
          <a:p>
            <a:pPr marL="0" indent="0">
              <a:lnSpc>
                <a:spcPct val="150000"/>
              </a:lnSpc>
              <a:buNone/>
            </a:pPr>
            <a:r>
              <a:rPr lang="de-DE" dirty="0"/>
              <a:t>New Delhi</a:t>
            </a:r>
          </a:p>
          <a:p>
            <a:pPr marL="0" indent="0">
              <a:lnSpc>
                <a:spcPct val="150000"/>
              </a:lnSpc>
              <a:buNone/>
            </a:pPr>
            <a:r>
              <a:rPr lang="fr-FR" dirty="0"/>
              <a:t>république démocratique parlementaire</a:t>
            </a:r>
            <a:r>
              <a:rPr lang="fr-CH" dirty="0"/>
              <a:t> </a:t>
            </a:r>
            <a:endParaRPr lang="de-DE" dirty="0"/>
          </a:p>
          <a:p>
            <a:pPr marL="0" indent="0">
              <a:lnSpc>
                <a:spcPct val="150000"/>
              </a:lnSpc>
              <a:buNone/>
            </a:pPr>
            <a:r>
              <a:rPr lang="de-DE" dirty="0"/>
              <a:t>Premier </a:t>
            </a:r>
            <a:r>
              <a:rPr lang="de-DE" dirty="0" err="1"/>
              <a:t>ministre</a:t>
            </a:r>
            <a:r>
              <a:rPr lang="de-DE" dirty="0"/>
              <a:t> </a:t>
            </a:r>
            <a:r>
              <a:rPr lang="de-DE" dirty="0" err="1"/>
              <a:t>Narendra</a:t>
            </a:r>
            <a:r>
              <a:rPr lang="de-DE" dirty="0"/>
              <a:t> Modi</a:t>
            </a:r>
          </a:p>
          <a:p>
            <a:pPr marL="0" indent="0">
              <a:lnSpc>
                <a:spcPct val="150000"/>
              </a:lnSpc>
              <a:buNone/>
            </a:pPr>
            <a:r>
              <a:rPr lang="de-DE" dirty="0" err="1"/>
              <a:t>hindous</a:t>
            </a:r>
            <a:r>
              <a:rPr lang="de-DE" dirty="0"/>
              <a:t> 79,8 %, </a:t>
            </a:r>
            <a:r>
              <a:rPr lang="de-DE" dirty="0" err="1"/>
              <a:t>musulmans</a:t>
            </a:r>
            <a:r>
              <a:rPr lang="de-DE" dirty="0"/>
              <a:t> 14,2 %, </a:t>
            </a:r>
            <a:br>
              <a:rPr lang="de-DE" dirty="0"/>
            </a:br>
            <a:r>
              <a:rPr lang="de-DE" dirty="0" err="1"/>
              <a:t>chrétiens</a:t>
            </a:r>
            <a:r>
              <a:rPr lang="de-DE" dirty="0"/>
              <a:t> 2,3 %, </a:t>
            </a:r>
            <a:br>
              <a:rPr lang="de-DE" dirty="0"/>
            </a:br>
            <a:r>
              <a:rPr lang="de-DE" dirty="0"/>
              <a:t>Sikhs 1,7 %, </a:t>
            </a:r>
            <a:r>
              <a:rPr lang="de-DE" dirty="0" err="1"/>
              <a:t>autres</a:t>
            </a:r>
            <a:r>
              <a:rPr lang="de-DE" dirty="0"/>
              <a:t> 2 %</a:t>
            </a:r>
          </a:p>
          <a:p>
            <a:pPr marL="0" indent="0">
              <a:lnSpc>
                <a:spcPct val="150000"/>
              </a:lnSpc>
              <a:buNone/>
            </a:pPr>
            <a:endParaRPr lang="de-DE" dirty="0"/>
          </a:p>
        </p:txBody>
      </p:sp>
    </p:spTree>
    <p:extLst>
      <p:ext uri="{BB962C8B-B14F-4D97-AF65-F5344CB8AC3E}">
        <p14:creationId xmlns:p14="http://schemas.microsoft.com/office/powerpoint/2010/main" val="2661889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a:xfrm>
            <a:off x="360000" y="108546"/>
            <a:ext cx="7886700" cy="575209"/>
          </a:xfrm>
        </p:spPr>
        <p:txBody>
          <a:bodyPr/>
          <a:lstStyle/>
          <a:p>
            <a:r>
              <a:rPr lang="de-DE" altLang="fr-FR" dirty="0" err="1">
                <a:solidFill>
                  <a:srgbClr val="FFFFFF"/>
                </a:solidFill>
                <a:ea typeface="ＭＳ Ｐゴシック" pitchFamily="34" charset="-128"/>
              </a:rPr>
              <a:t>Inde</a:t>
            </a:r>
            <a:r>
              <a:rPr lang="de-DE" altLang="fr-FR" dirty="0">
                <a:solidFill>
                  <a:srgbClr val="FFFFFF"/>
                </a:solidFill>
                <a:ea typeface="ＭＳ Ｐゴシック" pitchFamily="34" charset="-128"/>
              </a:rPr>
              <a:t> </a:t>
            </a:r>
            <a:r>
              <a:rPr lang="de-DE" altLang="fr-FR" b="0" dirty="0">
                <a:solidFill>
                  <a:srgbClr val="FFFFFF"/>
                </a:solidFill>
                <a:ea typeface="ＭＳ Ｐゴシック" pitchFamily="34" charset="-128"/>
              </a:rPr>
              <a:t>- </a:t>
            </a:r>
            <a:r>
              <a:rPr lang="de-DE" altLang="fr-FR" b="0" dirty="0" err="1">
                <a:solidFill>
                  <a:srgbClr val="FFFFFF"/>
                </a:solidFill>
                <a:ea typeface="ＭＳ Ｐゴシック" pitchFamily="34" charset="-128"/>
              </a:rPr>
              <a:t>Contexte</a:t>
            </a:r>
            <a:endParaRPr lang="de-DE" b="0"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360000" y="2467166"/>
            <a:ext cx="5853600" cy="2300859"/>
          </a:xfrm>
        </p:spPr>
        <p:txBody>
          <a:bodyPr>
            <a:noAutofit/>
          </a:bodyPr>
          <a:lstStyle/>
          <a:p>
            <a:pPr marL="0" indent="0">
              <a:lnSpc>
                <a:spcPct val="150000"/>
              </a:lnSpc>
              <a:buNone/>
            </a:pPr>
            <a:r>
              <a:rPr lang="de-DE" sz="1300" dirty="0"/>
              <a:t>Bien </a:t>
            </a:r>
            <a:r>
              <a:rPr lang="de-DE" sz="1300" dirty="0" err="1"/>
              <a:t>que</a:t>
            </a:r>
            <a:r>
              <a:rPr lang="de-DE" sz="1300" dirty="0"/>
              <a:t> la </a:t>
            </a:r>
            <a:r>
              <a:rPr lang="de-DE" sz="1300" dirty="0" err="1"/>
              <a:t>liberté</a:t>
            </a:r>
            <a:r>
              <a:rPr lang="de-DE" sz="1300" dirty="0"/>
              <a:t> de </a:t>
            </a:r>
            <a:r>
              <a:rPr lang="de-DE" sz="1300" dirty="0" err="1"/>
              <a:t>croyance</a:t>
            </a:r>
            <a:r>
              <a:rPr lang="de-DE" sz="1300" dirty="0"/>
              <a:t> </a:t>
            </a:r>
            <a:r>
              <a:rPr lang="de-DE" sz="1300" dirty="0" err="1"/>
              <a:t>soit</a:t>
            </a:r>
            <a:r>
              <a:rPr lang="de-DE" sz="1300" dirty="0"/>
              <a:t> </a:t>
            </a:r>
            <a:r>
              <a:rPr lang="de-DE" sz="1300" dirty="0" err="1"/>
              <a:t>inscrite</a:t>
            </a:r>
            <a:r>
              <a:rPr lang="de-DE" sz="1300" dirty="0"/>
              <a:t> </a:t>
            </a:r>
            <a:r>
              <a:rPr lang="de-DE" sz="1300" dirty="0" err="1"/>
              <a:t>dans</a:t>
            </a:r>
            <a:r>
              <a:rPr lang="de-DE" sz="1300" dirty="0"/>
              <a:t> la </a:t>
            </a:r>
            <a:r>
              <a:rPr lang="de-DE" sz="1300" dirty="0" err="1"/>
              <a:t>Constitution</a:t>
            </a:r>
            <a:r>
              <a:rPr lang="de-DE" sz="1300" dirty="0"/>
              <a:t>, la </a:t>
            </a:r>
            <a:r>
              <a:rPr lang="de-DE" sz="1300" dirty="0" err="1"/>
              <a:t>persécution</a:t>
            </a:r>
            <a:r>
              <a:rPr lang="de-DE" sz="1300" dirty="0"/>
              <a:t> </a:t>
            </a:r>
            <a:r>
              <a:rPr lang="de-DE" sz="1300" dirty="0" err="1"/>
              <a:t>augmente</a:t>
            </a:r>
            <a:r>
              <a:rPr lang="de-DE" sz="1300" dirty="0"/>
              <a:t> </a:t>
            </a:r>
            <a:r>
              <a:rPr lang="de-DE" sz="1300" dirty="0" err="1"/>
              <a:t>massivement</a:t>
            </a:r>
            <a:r>
              <a:rPr lang="de-DE" sz="1300" dirty="0"/>
              <a:t>, en </a:t>
            </a:r>
            <a:r>
              <a:rPr lang="de-DE" sz="1300" dirty="0" err="1"/>
              <a:t>particulier</a:t>
            </a:r>
            <a:r>
              <a:rPr lang="de-DE" sz="1300" dirty="0"/>
              <a:t> </a:t>
            </a:r>
            <a:r>
              <a:rPr lang="de-DE" sz="1300" dirty="0" err="1"/>
              <a:t>dans</a:t>
            </a:r>
            <a:r>
              <a:rPr lang="de-DE" sz="1300" dirty="0"/>
              <a:t> les </a:t>
            </a:r>
            <a:r>
              <a:rPr lang="de-DE" sz="1300" dirty="0" err="1"/>
              <a:t>États</a:t>
            </a:r>
            <a:r>
              <a:rPr lang="de-DE" sz="1300" dirty="0"/>
              <a:t> du </a:t>
            </a:r>
            <a:r>
              <a:rPr lang="de-DE" sz="1300" dirty="0" err="1"/>
              <a:t>nord</a:t>
            </a:r>
            <a:r>
              <a:rPr lang="de-DE" sz="1300" dirty="0"/>
              <a:t>. Elle </a:t>
            </a:r>
            <a:r>
              <a:rPr lang="de-DE" sz="1300" dirty="0" err="1"/>
              <a:t>prend</a:t>
            </a:r>
            <a:r>
              <a:rPr lang="de-DE" sz="1300" dirty="0"/>
              <a:t> la forme </a:t>
            </a:r>
            <a:r>
              <a:rPr lang="de-DE" sz="1300" dirty="0" err="1"/>
              <a:t>d’arrestations</a:t>
            </a:r>
            <a:r>
              <a:rPr lang="de-DE" sz="1300" dirty="0"/>
              <a:t> par les </a:t>
            </a:r>
            <a:r>
              <a:rPr lang="de-DE" sz="1300" dirty="0" err="1"/>
              <a:t>autorités</a:t>
            </a:r>
            <a:r>
              <a:rPr lang="de-DE" sz="1300" dirty="0"/>
              <a:t> et de </a:t>
            </a:r>
            <a:r>
              <a:rPr lang="de-DE" sz="1300" dirty="0" err="1"/>
              <a:t>vio-lences</a:t>
            </a:r>
            <a:r>
              <a:rPr lang="de-DE" sz="1300" dirty="0"/>
              <a:t> </a:t>
            </a:r>
            <a:r>
              <a:rPr lang="de-DE" sz="1300" dirty="0" err="1"/>
              <a:t>commises</a:t>
            </a:r>
            <a:r>
              <a:rPr lang="de-DE" sz="1300" dirty="0"/>
              <a:t> </a:t>
            </a:r>
            <a:r>
              <a:rPr lang="de-DE" sz="1300" dirty="0" err="1"/>
              <a:t>impunément</a:t>
            </a:r>
            <a:r>
              <a:rPr lang="de-DE" sz="1300" dirty="0"/>
              <a:t> </a:t>
            </a:r>
            <a:r>
              <a:rPr lang="de-DE" sz="1300" dirty="0" err="1"/>
              <a:t>contre</a:t>
            </a:r>
            <a:r>
              <a:rPr lang="de-DE" sz="1300" dirty="0"/>
              <a:t> les </a:t>
            </a:r>
            <a:r>
              <a:rPr lang="de-DE" sz="1300" dirty="0" err="1"/>
              <a:t>chrétiens</a:t>
            </a:r>
            <a:r>
              <a:rPr lang="de-DE" sz="1300" dirty="0"/>
              <a:t> par des </a:t>
            </a:r>
            <a:r>
              <a:rPr lang="de-DE" sz="1300" dirty="0" err="1"/>
              <a:t>foules</a:t>
            </a:r>
            <a:r>
              <a:rPr lang="de-DE" sz="1300" dirty="0"/>
              <a:t>. </a:t>
            </a:r>
            <a:r>
              <a:rPr lang="de-DE" sz="1300" dirty="0" err="1"/>
              <a:t>Même</a:t>
            </a:r>
            <a:r>
              <a:rPr lang="de-DE" sz="1300" dirty="0"/>
              <a:t> les </a:t>
            </a:r>
            <a:r>
              <a:rPr lang="de-DE" sz="1300" dirty="0" err="1"/>
              <a:t>organisations</a:t>
            </a:r>
            <a:r>
              <a:rPr lang="de-DE" sz="1300" dirty="0"/>
              <a:t> </a:t>
            </a:r>
            <a:r>
              <a:rPr lang="de-DE" sz="1300" dirty="0" err="1"/>
              <a:t>laïques</a:t>
            </a:r>
            <a:r>
              <a:rPr lang="de-DE" sz="1300" dirty="0"/>
              <a:t> de </a:t>
            </a:r>
            <a:r>
              <a:rPr lang="de-DE" sz="1300" dirty="0" err="1"/>
              <a:t>défense</a:t>
            </a:r>
            <a:r>
              <a:rPr lang="de-DE" sz="1300" dirty="0"/>
              <a:t> des </a:t>
            </a:r>
            <a:r>
              <a:rPr lang="de-DE" sz="1300" dirty="0" err="1"/>
              <a:t>droits</a:t>
            </a:r>
            <a:r>
              <a:rPr lang="de-DE" sz="1300" dirty="0"/>
              <a:t> de </a:t>
            </a:r>
            <a:r>
              <a:rPr lang="de-DE" sz="1300" dirty="0" err="1"/>
              <a:t>l'homme</a:t>
            </a:r>
            <a:r>
              <a:rPr lang="de-DE" sz="1300" dirty="0"/>
              <a:t> </a:t>
            </a:r>
            <a:r>
              <a:rPr lang="de-DE" sz="1300" dirty="0" err="1"/>
              <a:t>constatent</a:t>
            </a:r>
            <a:r>
              <a:rPr lang="de-DE" sz="1300" dirty="0"/>
              <a:t> </a:t>
            </a:r>
            <a:r>
              <a:rPr lang="de-DE" sz="1300" dirty="0" err="1"/>
              <a:t>que</a:t>
            </a:r>
            <a:r>
              <a:rPr lang="de-DE" sz="1300" dirty="0"/>
              <a:t> </a:t>
            </a:r>
            <a:r>
              <a:rPr lang="de-DE" sz="1300" dirty="0" err="1"/>
              <a:t>l'Inde</a:t>
            </a:r>
            <a:r>
              <a:rPr lang="de-DE" sz="1300" dirty="0"/>
              <a:t> </a:t>
            </a:r>
            <a:r>
              <a:rPr lang="de-DE" sz="1300" dirty="0" err="1"/>
              <a:t>n’est</a:t>
            </a:r>
            <a:r>
              <a:rPr lang="de-DE" sz="1300" dirty="0"/>
              <a:t> plus </a:t>
            </a:r>
            <a:r>
              <a:rPr lang="de-DE" sz="1300" dirty="0" err="1"/>
              <a:t>une</a:t>
            </a:r>
            <a:r>
              <a:rPr lang="de-DE" sz="1300" dirty="0"/>
              <a:t> </a:t>
            </a:r>
            <a:r>
              <a:rPr lang="de-DE" sz="1300" dirty="0" err="1"/>
              <a:t>démocratie</a:t>
            </a:r>
            <a:r>
              <a:rPr lang="de-DE" sz="1300" dirty="0"/>
              <a:t>. Et </a:t>
            </a:r>
            <a:r>
              <a:rPr lang="de-DE" sz="1300" dirty="0" err="1"/>
              <a:t>même</a:t>
            </a:r>
            <a:r>
              <a:rPr lang="de-DE" sz="1300" dirty="0"/>
              <a:t> </a:t>
            </a:r>
            <a:r>
              <a:rPr lang="de-DE" sz="1300" dirty="0" err="1"/>
              <a:t>dans</a:t>
            </a:r>
            <a:r>
              <a:rPr lang="de-DE" sz="1300" dirty="0"/>
              <a:t> la </a:t>
            </a:r>
            <a:r>
              <a:rPr lang="de-DE" sz="1300" dirty="0" err="1"/>
              <a:t>capitale</a:t>
            </a:r>
            <a:r>
              <a:rPr lang="de-DE" sz="1300" dirty="0"/>
              <a:t> New Delhi, les responsables </a:t>
            </a:r>
            <a:r>
              <a:rPr lang="de-DE" sz="1300" dirty="0" err="1"/>
              <a:t>chrétiens</a:t>
            </a:r>
            <a:r>
              <a:rPr lang="de-DE" sz="1300" dirty="0"/>
              <a:t> </a:t>
            </a:r>
            <a:r>
              <a:rPr lang="de-DE" sz="1300" dirty="0" err="1"/>
              <a:t>sont</a:t>
            </a:r>
            <a:r>
              <a:rPr lang="de-DE" sz="1300" dirty="0"/>
              <a:t> de plus en plus </a:t>
            </a:r>
            <a:r>
              <a:rPr lang="de-DE" sz="1300" dirty="0" err="1"/>
              <a:t>souvent</a:t>
            </a:r>
            <a:r>
              <a:rPr lang="de-DE" sz="1300" dirty="0"/>
              <a:t> </a:t>
            </a:r>
            <a:r>
              <a:rPr lang="de-DE" sz="1300" dirty="0" err="1"/>
              <a:t>menacés</a:t>
            </a:r>
            <a:r>
              <a:rPr lang="de-DE" sz="1300" dirty="0"/>
              <a:t> par les </a:t>
            </a:r>
            <a:r>
              <a:rPr lang="de-DE" sz="1300" dirty="0" err="1"/>
              <a:t>autorités</a:t>
            </a:r>
            <a:r>
              <a:rPr lang="de-DE" sz="1300" dirty="0"/>
              <a:t> et les </a:t>
            </a:r>
            <a:r>
              <a:rPr lang="de-DE" sz="1300" dirty="0" err="1"/>
              <a:t>activités</a:t>
            </a:r>
            <a:r>
              <a:rPr lang="de-DE" sz="1300" dirty="0"/>
              <a:t> spirituelles </a:t>
            </a:r>
            <a:r>
              <a:rPr lang="de-DE" sz="1300" dirty="0" err="1"/>
              <a:t>doivent</a:t>
            </a:r>
            <a:r>
              <a:rPr lang="de-DE" sz="1300" dirty="0"/>
              <a:t> se </a:t>
            </a:r>
            <a:r>
              <a:rPr lang="de-DE" sz="1300" dirty="0" err="1"/>
              <a:t>passer</a:t>
            </a:r>
            <a:r>
              <a:rPr lang="de-DE" sz="1300" dirty="0"/>
              <a:t> </a:t>
            </a:r>
            <a:r>
              <a:rPr lang="de-DE" sz="1300" dirty="0" err="1"/>
              <a:t>dans</a:t>
            </a:r>
            <a:r>
              <a:rPr lang="de-DE" sz="1300" dirty="0"/>
              <a:t> la </a:t>
            </a:r>
            <a:r>
              <a:rPr lang="de-DE" sz="1300" dirty="0" err="1"/>
              <a:t>clandestinité</a:t>
            </a:r>
            <a:r>
              <a:rPr lang="de-DE" sz="1300" dirty="0"/>
              <a:t>.</a:t>
            </a:r>
          </a:p>
        </p:txBody>
      </p:sp>
      <p:sp>
        <p:nvSpPr>
          <p:cNvPr id="5" name="Espace réservé du contenu 4">
            <a:extLst>
              <a:ext uri="{FF2B5EF4-FFF2-40B4-BE49-F238E27FC236}">
                <a16:creationId xmlns:a16="http://schemas.microsoft.com/office/drawing/2014/main" id="{1A89A1B9-A971-4E22-97D9-E756544DDFAF}"/>
              </a:ext>
            </a:extLst>
          </p:cNvPr>
          <p:cNvSpPr>
            <a:spLocks noGrp="1"/>
          </p:cNvSpPr>
          <p:nvPr>
            <p:ph idx="10"/>
          </p:nvPr>
        </p:nvSpPr>
        <p:spPr>
          <a:xfrm>
            <a:off x="6400800" y="2571749"/>
            <a:ext cx="2383200" cy="1633155"/>
          </a:xfrm>
        </p:spPr>
        <p:txBody>
          <a:bodyPr vert="horz" lIns="91440" tIns="45720" rIns="91440" bIns="45720" rtlCol="0" anchor="t">
            <a:noAutofit/>
          </a:bodyPr>
          <a:lstStyle/>
          <a:p>
            <a:pPr marL="0" lvl="2" indent="0">
              <a:lnSpc>
                <a:spcPct val="100000"/>
              </a:lnSpc>
              <a:spcBef>
                <a:spcPts val="0"/>
              </a:spcBef>
              <a:buNone/>
              <a:tabLst>
                <a:tab pos="176213" algn="l"/>
                <a:tab pos="1436688" algn="l"/>
              </a:tabLst>
            </a:pPr>
            <a:r>
              <a:rPr lang="de-DE" sz="1300" i="1" dirty="0">
                <a:latin typeface="Arial" panose="020B0604020202020204" pitchFamily="34" charset="0"/>
                <a:ea typeface="+mn-lt"/>
                <a:cs typeface="Arial" panose="020B0604020202020204" pitchFamily="34" charset="0"/>
              </a:rPr>
              <a:t>«</a:t>
            </a:r>
            <a:r>
              <a:rPr lang="de-DE" sz="1300" i="1" dirty="0">
                <a:latin typeface="Arial"/>
                <a:ea typeface="+mn-lt"/>
                <a:cs typeface="Arial"/>
              </a:rPr>
              <a:t>La liste des </a:t>
            </a:r>
            <a:r>
              <a:rPr lang="de-DE" sz="1300" i="1" dirty="0" err="1">
                <a:latin typeface="Arial"/>
                <a:ea typeface="+mn-lt"/>
                <a:cs typeface="Arial"/>
              </a:rPr>
              <a:t>pasteurs</a:t>
            </a:r>
            <a:r>
              <a:rPr lang="de-DE" sz="1300" i="1" dirty="0">
                <a:latin typeface="Arial"/>
                <a:ea typeface="+mn-lt"/>
                <a:cs typeface="Arial"/>
              </a:rPr>
              <a:t> </a:t>
            </a:r>
            <a:r>
              <a:rPr lang="de-DE" sz="1300" i="1" dirty="0" err="1">
                <a:latin typeface="Arial"/>
                <a:ea typeface="+mn-lt"/>
                <a:cs typeface="Arial"/>
              </a:rPr>
              <a:t>emprison-nés</a:t>
            </a:r>
            <a:r>
              <a:rPr lang="de-DE" sz="1300" i="1" dirty="0">
                <a:latin typeface="Arial"/>
                <a:ea typeface="+mn-lt"/>
                <a:cs typeface="Arial"/>
              </a:rPr>
              <a:t> </a:t>
            </a:r>
            <a:r>
              <a:rPr lang="de-DE" sz="1300" i="1" dirty="0" err="1">
                <a:latin typeface="Arial"/>
                <a:ea typeface="+mn-lt"/>
                <a:cs typeface="Arial"/>
              </a:rPr>
              <a:t>pour</a:t>
            </a:r>
            <a:r>
              <a:rPr lang="de-DE" sz="1300" i="1" dirty="0">
                <a:latin typeface="Arial"/>
                <a:ea typeface="+mn-lt"/>
                <a:cs typeface="Arial"/>
              </a:rPr>
              <a:t> </a:t>
            </a:r>
            <a:r>
              <a:rPr lang="de-DE" sz="1300" i="1" dirty="0" err="1">
                <a:latin typeface="Arial"/>
                <a:ea typeface="+mn-lt"/>
                <a:cs typeface="Arial"/>
              </a:rPr>
              <a:t>leur</a:t>
            </a:r>
            <a:r>
              <a:rPr lang="de-DE" sz="1300" i="1" dirty="0">
                <a:latin typeface="Arial"/>
                <a:ea typeface="+mn-lt"/>
                <a:cs typeface="Arial"/>
              </a:rPr>
              <a:t> </a:t>
            </a:r>
            <a:r>
              <a:rPr lang="de-DE" sz="1300" i="1" dirty="0" err="1">
                <a:latin typeface="Arial"/>
                <a:ea typeface="+mn-lt"/>
                <a:cs typeface="Arial"/>
              </a:rPr>
              <a:t>foi</a:t>
            </a:r>
            <a:r>
              <a:rPr lang="de-DE" sz="1300" i="1" dirty="0">
                <a:latin typeface="Arial"/>
                <a:ea typeface="+mn-lt"/>
                <a:cs typeface="Arial"/>
              </a:rPr>
              <a:t> en Jésus ne </a:t>
            </a:r>
            <a:r>
              <a:rPr lang="de-DE" sz="1300" i="1" dirty="0" err="1">
                <a:latin typeface="Arial"/>
                <a:ea typeface="+mn-lt"/>
                <a:cs typeface="Arial"/>
              </a:rPr>
              <a:t>cesse</a:t>
            </a:r>
            <a:r>
              <a:rPr lang="de-DE" sz="1300" i="1" dirty="0">
                <a:latin typeface="Arial"/>
                <a:ea typeface="+mn-lt"/>
                <a:cs typeface="Arial"/>
              </a:rPr>
              <a:t> de </a:t>
            </a:r>
            <a:r>
              <a:rPr lang="de-DE" sz="1300" i="1" dirty="0" err="1">
                <a:latin typeface="Arial"/>
                <a:ea typeface="+mn-lt"/>
                <a:cs typeface="Arial"/>
              </a:rPr>
              <a:t>s’allonger</a:t>
            </a:r>
            <a:r>
              <a:rPr lang="de-DE" sz="1300" i="1" dirty="0">
                <a:latin typeface="Arial"/>
                <a:ea typeface="+mn-lt"/>
                <a:cs typeface="Arial"/>
              </a:rPr>
              <a:t>. On les </a:t>
            </a:r>
            <a:r>
              <a:rPr lang="de-DE" sz="1300" i="1" dirty="0" err="1">
                <a:latin typeface="Arial"/>
                <a:ea typeface="+mn-lt"/>
                <a:cs typeface="Arial"/>
              </a:rPr>
              <a:t>accuse</a:t>
            </a:r>
            <a:r>
              <a:rPr lang="de-DE" sz="1300" i="1" dirty="0">
                <a:latin typeface="Arial"/>
                <a:ea typeface="+mn-lt"/>
                <a:cs typeface="Arial"/>
              </a:rPr>
              <a:t> de se </a:t>
            </a:r>
            <a:r>
              <a:rPr lang="de-DE" sz="1300" i="1" dirty="0" err="1">
                <a:latin typeface="Arial"/>
                <a:ea typeface="+mn-lt"/>
                <a:cs typeface="Arial"/>
              </a:rPr>
              <a:t>moquer</a:t>
            </a:r>
            <a:r>
              <a:rPr lang="de-DE" sz="1300" i="1" dirty="0">
                <a:latin typeface="Arial"/>
                <a:ea typeface="+mn-lt"/>
                <a:cs typeface="Arial"/>
              </a:rPr>
              <a:t> des </a:t>
            </a:r>
            <a:r>
              <a:rPr lang="de-DE" sz="1300" i="1" dirty="0" err="1">
                <a:latin typeface="Arial"/>
                <a:ea typeface="+mn-lt"/>
                <a:cs typeface="Arial"/>
              </a:rPr>
              <a:t>dieux</a:t>
            </a:r>
            <a:r>
              <a:rPr lang="de-DE" sz="1300" i="1" dirty="0">
                <a:latin typeface="Arial"/>
                <a:ea typeface="+mn-lt"/>
                <a:cs typeface="Arial"/>
              </a:rPr>
              <a:t> </a:t>
            </a:r>
            <a:r>
              <a:rPr lang="de-DE" sz="1300" i="1" dirty="0" err="1">
                <a:latin typeface="Arial"/>
                <a:ea typeface="+mn-lt"/>
                <a:cs typeface="Arial"/>
              </a:rPr>
              <a:t>hindous</a:t>
            </a:r>
            <a:r>
              <a:rPr lang="de-DE" sz="1300" i="1" dirty="0">
                <a:latin typeface="Arial"/>
                <a:ea typeface="+mn-lt"/>
                <a:cs typeface="Arial"/>
              </a:rPr>
              <a:t> et de </a:t>
            </a:r>
            <a:r>
              <a:rPr lang="de-DE" sz="1300" i="1" dirty="0" err="1">
                <a:latin typeface="Arial"/>
                <a:ea typeface="+mn-lt"/>
                <a:cs typeface="Arial"/>
              </a:rPr>
              <a:t>pousser</a:t>
            </a:r>
            <a:r>
              <a:rPr lang="de-DE" sz="1300" i="1" dirty="0">
                <a:latin typeface="Arial"/>
                <a:ea typeface="+mn-lt"/>
                <a:cs typeface="Arial"/>
              </a:rPr>
              <a:t> les </a:t>
            </a:r>
            <a:r>
              <a:rPr lang="de-DE" sz="1300" i="1" dirty="0" err="1">
                <a:latin typeface="Arial"/>
                <a:ea typeface="+mn-lt"/>
                <a:cs typeface="Arial"/>
              </a:rPr>
              <a:t>gens</a:t>
            </a:r>
            <a:r>
              <a:rPr lang="de-DE" sz="1300" i="1" dirty="0">
                <a:latin typeface="Arial"/>
                <a:ea typeface="+mn-lt"/>
                <a:cs typeface="Arial"/>
              </a:rPr>
              <a:t> à se </a:t>
            </a:r>
            <a:r>
              <a:rPr lang="de-DE" sz="1300" i="1" dirty="0" err="1">
                <a:latin typeface="Arial"/>
                <a:ea typeface="+mn-lt"/>
                <a:cs typeface="Arial"/>
              </a:rPr>
              <a:t>convertir</a:t>
            </a:r>
            <a:r>
              <a:rPr lang="de-DE" sz="1300" i="1" dirty="0">
                <a:latin typeface="Arial"/>
                <a:ea typeface="+mn-lt"/>
                <a:cs typeface="Arial"/>
              </a:rPr>
              <a:t> en </a:t>
            </a:r>
            <a:r>
              <a:rPr lang="de-DE" sz="1300" i="1" dirty="0" err="1">
                <a:latin typeface="Arial"/>
                <a:ea typeface="+mn-lt"/>
                <a:cs typeface="Arial"/>
              </a:rPr>
              <a:t>échange</a:t>
            </a:r>
            <a:r>
              <a:rPr lang="de-DE" sz="1300" i="1" dirty="0">
                <a:latin typeface="Arial"/>
                <a:ea typeface="+mn-lt"/>
                <a:cs typeface="Arial"/>
              </a:rPr>
              <a:t> </a:t>
            </a:r>
            <a:r>
              <a:rPr lang="de-DE" sz="1300" i="1" dirty="0" err="1">
                <a:latin typeface="Arial"/>
                <a:ea typeface="+mn-lt"/>
                <a:cs typeface="Arial"/>
              </a:rPr>
              <a:t>d’argent</a:t>
            </a:r>
            <a:r>
              <a:rPr lang="de-DE" sz="1300" i="1" dirty="0">
                <a:latin typeface="Arial"/>
                <a:ea typeface="+mn-lt"/>
                <a:cs typeface="Arial"/>
              </a:rPr>
              <a:t> </a:t>
            </a:r>
            <a:r>
              <a:rPr lang="de-DE" sz="1300" i="1" dirty="0" err="1">
                <a:latin typeface="Arial"/>
                <a:ea typeface="+mn-lt"/>
                <a:cs typeface="Arial"/>
              </a:rPr>
              <a:t>ou</a:t>
            </a:r>
            <a:r>
              <a:rPr lang="de-DE" sz="1300" i="1" dirty="0">
                <a:latin typeface="Arial"/>
                <a:ea typeface="+mn-lt"/>
                <a:cs typeface="Arial"/>
              </a:rPr>
              <a:t> </a:t>
            </a:r>
            <a:r>
              <a:rPr lang="de-DE" sz="1300" i="1" dirty="0" err="1">
                <a:latin typeface="Arial"/>
                <a:ea typeface="+mn-lt"/>
                <a:cs typeface="Arial"/>
              </a:rPr>
              <a:t>d’aide</a:t>
            </a:r>
            <a:r>
              <a:rPr lang="de-DE" sz="1300" i="1" dirty="0">
                <a:latin typeface="Arial"/>
                <a:ea typeface="+mn-lt"/>
                <a:cs typeface="Arial"/>
              </a:rPr>
              <a:t>.</a:t>
            </a:r>
            <a:r>
              <a:rPr lang="de-DE" sz="1300" i="1" dirty="0">
                <a:latin typeface="Arial" panose="020B0604020202020204" pitchFamily="34" charset="0"/>
                <a:ea typeface="+mn-lt"/>
                <a:cs typeface="Arial" panose="020B0604020202020204" pitchFamily="34" charset="0"/>
              </a:rPr>
              <a:t>» </a:t>
            </a:r>
            <a:r>
              <a:rPr lang="de-DE" sz="1300" dirty="0">
                <a:latin typeface="Arial" panose="020B0604020202020204" pitchFamily="34" charset="0"/>
                <a:ea typeface="+mn-lt"/>
                <a:cs typeface="Arial" panose="020B0604020202020204" pitchFamily="34" charset="0"/>
              </a:rPr>
              <a:t>Pasteur </a:t>
            </a:r>
            <a:r>
              <a:rPr lang="de-DE" sz="1300" dirty="0" err="1">
                <a:latin typeface="Arial" panose="020B0604020202020204" pitchFamily="34" charset="0"/>
                <a:ea typeface="+mn-lt"/>
                <a:cs typeface="Arial" panose="020B0604020202020204" pitchFamily="34" charset="0"/>
              </a:rPr>
              <a:t>indien</a:t>
            </a:r>
            <a:endParaRPr lang="de-DE" sz="1300" dirty="0">
              <a:latin typeface="Arial"/>
              <a:cs typeface="Arial"/>
            </a:endParaRPr>
          </a:p>
        </p:txBody>
      </p:sp>
      <p:pic>
        <p:nvPicPr>
          <p:cNvPr id="6" name="Image 5">
            <a:extLst>
              <a:ext uri="{FF2B5EF4-FFF2-40B4-BE49-F238E27FC236}">
                <a16:creationId xmlns:a16="http://schemas.microsoft.com/office/drawing/2014/main" id="{50C23C58-5648-4166-AD81-B69E077CC062}"/>
              </a:ext>
            </a:extLst>
          </p:cNvPr>
          <p:cNvPicPr>
            <a:picLocks noChangeAspect="1"/>
          </p:cNvPicPr>
          <p:nvPr/>
        </p:nvPicPr>
        <p:blipFill rotWithShape="1">
          <a:blip r:embed="rId2"/>
          <a:srcRect l="-11" t="20804" r="11" b="59336"/>
          <a:stretch/>
        </p:blipFill>
        <p:spPr>
          <a:xfrm>
            <a:off x="0" y="1004293"/>
            <a:ext cx="9142974" cy="1210572"/>
          </a:xfrm>
          <a:prstGeom prst="rect">
            <a:avLst/>
          </a:prstGeom>
        </p:spPr>
      </p:pic>
      <p:pic>
        <p:nvPicPr>
          <p:cNvPr id="1026" name="Picture 2">
            <a:extLst>
              <a:ext uri="{FF2B5EF4-FFF2-40B4-BE49-F238E27FC236}">
                <a16:creationId xmlns:a16="http://schemas.microsoft.com/office/drawing/2014/main" id="{09AB019D-DD93-5E31-9B56-D354554FF1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3035" r="-12" b="72998"/>
          <a:stretch/>
        </p:blipFill>
        <p:spPr bwMode="auto">
          <a:xfrm>
            <a:off x="0" y="753035"/>
            <a:ext cx="9144000" cy="146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9612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a:xfrm>
            <a:off x="359999" y="273844"/>
            <a:ext cx="8488165" cy="575209"/>
          </a:xfrm>
        </p:spPr>
        <p:txBody>
          <a:bodyPr/>
          <a:lstStyle/>
          <a:p>
            <a:r>
              <a:rPr lang="de-DE" altLang="fr-FR" dirty="0" err="1">
                <a:solidFill>
                  <a:srgbClr val="FFFFFF"/>
                </a:solidFill>
                <a:ea typeface="ＭＳ Ｐゴシック" pitchFamily="34" charset="-128"/>
              </a:rPr>
              <a:t>Inde</a:t>
            </a:r>
            <a:r>
              <a:rPr lang="de-DE" altLang="fr-FR" b="0" dirty="0">
                <a:solidFill>
                  <a:srgbClr val="FFFFFF"/>
                </a:solidFill>
                <a:ea typeface="ＭＳ Ｐゴシック" pitchFamily="34" charset="-128"/>
              </a:rPr>
              <a:t> – Situation des </a:t>
            </a:r>
            <a:r>
              <a:rPr lang="de-DE" altLang="fr-FR" b="0" dirty="0" err="1">
                <a:solidFill>
                  <a:srgbClr val="FFFFFF"/>
                </a:solidFill>
                <a:ea typeface="ＭＳ Ｐゴシック" pitchFamily="34" charset="-128"/>
              </a:rPr>
              <a:t>chrétiens</a:t>
            </a:r>
            <a:endParaRPr lang="de-DE" b="0"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359999" y="1039574"/>
            <a:ext cx="6523201" cy="3600000"/>
          </a:xfrm>
        </p:spPr>
        <p:txBody>
          <a:bodyPr>
            <a:noAutofit/>
          </a:bodyPr>
          <a:lstStyle/>
          <a:p>
            <a:pPr marL="144000" indent="-144000">
              <a:lnSpc>
                <a:spcPts val="2000"/>
              </a:lnSpc>
            </a:pPr>
            <a:r>
              <a:rPr lang="de-DE" sz="1300" dirty="0" err="1"/>
              <a:t>Un</a:t>
            </a:r>
            <a:r>
              <a:rPr lang="de-DE" sz="1300" dirty="0"/>
              <a:t> </a:t>
            </a:r>
            <a:r>
              <a:rPr lang="de-DE" sz="1300" dirty="0" err="1"/>
              <a:t>exemple</a:t>
            </a:r>
            <a:r>
              <a:rPr lang="de-DE" sz="1300" dirty="0"/>
              <a:t> illustre les </a:t>
            </a:r>
            <a:r>
              <a:rPr lang="de-DE" sz="1300" dirty="0" err="1"/>
              <a:t>formes</a:t>
            </a:r>
            <a:r>
              <a:rPr lang="de-DE" sz="1300" dirty="0"/>
              <a:t> </a:t>
            </a:r>
            <a:r>
              <a:rPr lang="de-DE" sz="1300" dirty="0" err="1"/>
              <a:t>que</a:t>
            </a:r>
            <a:r>
              <a:rPr lang="de-DE" sz="1300" dirty="0"/>
              <a:t> </a:t>
            </a:r>
            <a:r>
              <a:rPr lang="de-DE" sz="1300" dirty="0" err="1"/>
              <a:t>peut</a:t>
            </a:r>
            <a:r>
              <a:rPr lang="de-DE" sz="1300" dirty="0"/>
              <a:t> </a:t>
            </a:r>
            <a:r>
              <a:rPr lang="de-DE" sz="1300" dirty="0" err="1"/>
              <a:t>prendre</a:t>
            </a:r>
            <a:r>
              <a:rPr lang="de-DE" sz="1300" dirty="0"/>
              <a:t> la </a:t>
            </a:r>
            <a:r>
              <a:rPr lang="de-DE" sz="1300" dirty="0" err="1"/>
              <a:t>persécution</a:t>
            </a:r>
            <a:r>
              <a:rPr lang="de-DE" sz="1300" dirty="0"/>
              <a:t>. </a:t>
            </a:r>
            <a:br>
              <a:rPr lang="de-DE" sz="1300" dirty="0"/>
            </a:br>
            <a:r>
              <a:rPr lang="de-DE" sz="1300" dirty="0"/>
              <a:t>40 </a:t>
            </a:r>
            <a:r>
              <a:rPr lang="de-DE" sz="1300" dirty="0" err="1"/>
              <a:t>pasteurs</a:t>
            </a:r>
            <a:r>
              <a:rPr lang="de-DE" sz="1300" dirty="0"/>
              <a:t> </a:t>
            </a:r>
            <a:r>
              <a:rPr lang="de-DE" sz="1300" dirty="0" err="1"/>
              <a:t>étaient</a:t>
            </a:r>
            <a:r>
              <a:rPr lang="de-DE" sz="1300" dirty="0"/>
              <a:t> </a:t>
            </a:r>
            <a:r>
              <a:rPr lang="de-DE" sz="1300" dirty="0" err="1"/>
              <a:t>réunis</a:t>
            </a:r>
            <a:r>
              <a:rPr lang="de-DE" sz="1300" dirty="0"/>
              <a:t> </a:t>
            </a:r>
            <a:r>
              <a:rPr lang="de-DE" sz="1300" dirty="0" err="1"/>
              <a:t>pour</a:t>
            </a:r>
            <a:r>
              <a:rPr lang="de-DE" sz="1300" dirty="0"/>
              <a:t> </a:t>
            </a:r>
            <a:r>
              <a:rPr lang="de-DE" sz="1300" dirty="0" err="1"/>
              <a:t>prier</a:t>
            </a:r>
            <a:r>
              <a:rPr lang="de-DE" sz="1300" dirty="0"/>
              <a:t> </a:t>
            </a:r>
            <a:r>
              <a:rPr lang="de-DE" sz="1300" dirty="0" err="1"/>
              <a:t>pour</a:t>
            </a:r>
            <a:r>
              <a:rPr lang="de-DE" sz="1300" dirty="0"/>
              <a:t> </a:t>
            </a:r>
            <a:r>
              <a:rPr lang="de-DE" sz="1300" dirty="0" err="1"/>
              <a:t>leur</a:t>
            </a:r>
            <a:r>
              <a:rPr lang="de-DE" sz="1300" dirty="0"/>
              <a:t> </a:t>
            </a:r>
            <a:r>
              <a:rPr lang="de-DE" sz="1300" dirty="0" err="1"/>
              <a:t>pays</a:t>
            </a:r>
            <a:r>
              <a:rPr lang="de-DE" sz="1300" dirty="0"/>
              <a:t> et </a:t>
            </a:r>
            <a:r>
              <a:rPr lang="de-DE" sz="1300" dirty="0" err="1"/>
              <a:t>pour</a:t>
            </a:r>
            <a:r>
              <a:rPr lang="de-DE" sz="1300" dirty="0"/>
              <a:t> </a:t>
            </a:r>
            <a:r>
              <a:rPr lang="de-DE" sz="1300" dirty="0" err="1"/>
              <a:t>que</a:t>
            </a:r>
            <a:r>
              <a:rPr lang="de-DE" sz="1300" dirty="0"/>
              <a:t> la </a:t>
            </a:r>
            <a:r>
              <a:rPr lang="de-DE" sz="1300" dirty="0" err="1"/>
              <a:t>situation</a:t>
            </a:r>
            <a:r>
              <a:rPr lang="de-DE" sz="1300" dirty="0"/>
              <a:t> </a:t>
            </a:r>
            <a:r>
              <a:rPr lang="de-DE" sz="1300" dirty="0" err="1"/>
              <a:t>s’améliore</a:t>
            </a:r>
            <a:r>
              <a:rPr lang="de-DE" sz="1300" dirty="0"/>
              <a:t>. </a:t>
            </a:r>
            <a:r>
              <a:rPr lang="de-DE" sz="1300" dirty="0" err="1"/>
              <a:t>Soudain</a:t>
            </a:r>
            <a:r>
              <a:rPr lang="de-DE" sz="1300" dirty="0"/>
              <a:t>, les </a:t>
            </a:r>
            <a:r>
              <a:rPr lang="de-DE" sz="1300" dirty="0" err="1"/>
              <a:t>téléphones</a:t>
            </a:r>
            <a:r>
              <a:rPr lang="de-DE" sz="1300" dirty="0"/>
              <a:t> </a:t>
            </a:r>
            <a:r>
              <a:rPr lang="de-DE" sz="1300" dirty="0" err="1"/>
              <a:t>ont</a:t>
            </a:r>
            <a:r>
              <a:rPr lang="de-DE" sz="1300" dirty="0"/>
              <a:t> </a:t>
            </a:r>
            <a:r>
              <a:rPr lang="de-DE" sz="1300" dirty="0" err="1"/>
              <a:t>sonné</a:t>
            </a:r>
            <a:r>
              <a:rPr lang="de-DE" sz="1300" dirty="0"/>
              <a:t> les uns </a:t>
            </a:r>
            <a:r>
              <a:rPr lang="de-DE" sz="1300" dirty="0" err="1"/>
              <a:t>après</a:t>
            </a:r>
            <a:r>
              <a:rPr lang="de-DE" sz="1300" dirty="0"/>
              <a:t> </a:t>
            </a:r>
            <a:br>
              <a:rPr lang="de-DE" sz="1300" dirty="0"/>
            </a:br>
            <a:r>
              <a:rPr lang="de-DE" sz="1300" dirty="0"/>
              <a:t>les </a:t>
            </a:r>
            <a:r>
              <a:rPr lang="de-DE" sz="1300" dirty="0" err="1"/>
              <a:t>autres</a:t>
            </a:r>
            <a:r>
              <a:rPr lang="de-DE" sz="1300" dirty="0"/>
              <a:t>. </a:t>
            </a:r>
            <a:r>
              <a:rPr lang="de-DE" sz="1300" dirty="0" err="1"/>
              <a:t>Chez</a:t>
            </a:r>
            <a:r>
              <a:rPr lang="de-DE" sz="1300" dirty="0"/>
              <a:t> </a:t>
            </a:r>
            <a:r>
              <a:rPr lang="de-DE" sz="1300" dirty="0" err="1"/>
              <a:t>eux</a:t>
            </a:r>
            <a:r>
              <a:rPr lang="de-DE" sz="1300" dirty="0"/>
              <a:t>, </a:t>
            </a:r>
            <a:r>
              <a:rPr lang="de-DE" sz="1300" dirty="0" err="1"/>
              <a:t>leur</a:t>
            </a:r>
            <a:r>
              <a:rPr lang="de-DE" sz="1300" dirty="0"/>
              <a:t> </a:t>
            </a:r>
            <a:r>
              <a:rPr lang="de-DE" sz="1300" dirty="0" err="1"/>
              <a:t>femme</a:t>
            </a:r>
            <a:r>
              <a:rPr lang="de-DE" sz="1300" dirty="0"/>
              <a:t>, </a:t>
            </a:r>
            <a:r>
              <a:rPr lang="de-DE" sz="1300" dirty="0" err="1"/>
              <a:t>leurs</a:t>
            </a:r>
            <a:r>
              <a:rPr lang="de-DE" sz="1300" dirty="0"/>
              <a:t> </a:t>
            </a:r>
            <a:r>
              <a:rPr lang="de-DE" sz="1300" dirty="0" err="1"/>
              <a:t>enfants</a:t>
            </a:r>
            <a:r>
              <a:rPr lang="de-DE" sz="1300" dirty="0"/>
              <a:t>, </a:t>
            </a:r>
            <a:r>
              <a:rPr lang="de-DE" sz="1300" dirty="0" err="1"/>
              <a:t>leurs</a:t>
            </a:r>
            <a:r>
              <a:rPr lang="de-DE" sz="1300" dirty="0"/>
              <a:t> </a:t>
            </a:r>
            <a:r>
              <a:rPr lang="de-DE" sz="1300" dirty="0" err="1"/>
              <a:t>parents</a:t>
            </a:r>
            <a:r>
              <a:rPr lang="de-DE" sz="1300" dirty="0"/>
              <a:t> </a:t>
            </a:r>
            <a:r>
              <a:rPr lang="de-DE" sz="1300" dirty="0" err="1"/>
              <a:t>avaient</a:t>
            </a:r>
            <a:r>
              <a:rPr lang="de-DE" sz="1300" dirty="0"/>
              <a:t> </a:t>
            </a:r>
            <a:br>
              <a:rPr lang="de-DE" sz="1300" dirty="0"/>
            </a:br>
            <a:r>
              <a:rPr lang="de-DE" sz="1300" dirty="0" err="1"/>
              <a:t>été</a:t>
            </a:r>
            <a:r>
              <a:rPr lang="de-DE" sz="1300" dirty="0"/>
              <a:t> </a:t>
            </a:r>
            <a:r>
              <a:rPr lang="de-DE" sz="1300" dirty="0" err="1"/>
              <a:t>battus</a:t>
            </a:r>
            <a:r>
              <a:rPr lang="de-DE" sz="1300" dirty="0"/>
              <a:t> à </a:t>
            </a:r>
            <a:r>
              <a:rPr lang="de-DE" sz="1300" dirty="0" err="1"/>
              <a:t>coups</a:t>
            </a:r>
            <a:r>
              <a:rPr lang="de-DE" sz="1300" dirty="0"/>
              <a:t> de </a:t>
            </a:r>
            <a:r>
              <a:rPr lang="de-DE" sz="1300" dirty="0" err="1"/>
              <a:t>barres</a:t>
            </a:r>
            <a:r>
              <a:rPr lang="de-DE" sz="1300" dirty="0"/>
              <a:t> de </a:t>
            </a:r>
            <a:r>
              <a:rPr lang="de-DE" sz="1300" dirty="0" err="1"/>
              <a:t>fer</a:t>
            </a:r>
            <a:r>
              <a:rPr lang="de-DE" sz="1300" dirty="0"/>
              <a:t>.</a:t>
            </a:r>
          </a:p>
          <a:p>
            <a:pPr marL="144000" indent="-144000">
              <a:lnSpc>
                <a:spcPts val="2000"/>
              </a:lnSpc>
            </a:pPr>
            <a:r>
              <a:rPr lang="de-DE" sz="1300" dirty="0"/>
              <a:t>En </a:t>
            </a:r>
            <a:r>
              <a:rPr lang="de-DE" sz="1300" dirty="0" err="1"/>
              <a:t>région</a:t>
            </a:r>
            <a:r>
              <a:rPr lang="de-DE" sz="1300" dirty="0"/>
              <a:t> rurale </a:t>
            </a:r>
            <a:r>
              <a:rPr lang="de-DE" sz="1300" dirty="0" err="1"/>
              <a:t>surtout</a:t>
            </a:r>
            <a:r>
              <a:rPr lang="de-DE" sz="1300" dirty="0"/>
              <a:t>, les </a:t>
            </a:r>
            <a:r>
              <a:rPr lang="de-DE" sz="1300" dirty="0" err="1"/>
              <a:t>chrétiens</a:t>
            </a:r>
            <a:r>
              <a:rPr lang="de-DE" sz="1300" dirty="0"/>
              <a:t> </a:t>
            </a:r>
            <a:r>
              <a:rPr lang="de-DE" sz="1300" dirty="0" err="1"/>
              <a:t>risquent</a:t>
            </a:r>
            <a:r>
              <a:rPr lang="de-DE" sz="1300" dirty="0"/>
              <a:t> des </a:t>
            </a:r>
            <a:r>
              <a:rPr lang="de-DE" sz="1300" dirty="0" err="1"/>
              <a:t>amendes</a:t>
            </a:r>
            <a:r>
              <a:rPr lang="de-DE" sz="1300" dirty="0"/>
              <a:t> et des </a:t>
            </a:r>
            <a:r>
              <a:rPr lang="de-DE" sz="1300" dirty="0" err="1"/>
              <a:t>poursuites</a:t>
            </a:r>
            <a:r>
              <a:rPr lang="de-DE" sz="1300" dirty="0"/>
              <a:t> </a:t>
            </a:r>
            <a:r>
              <a:rPr lang="de-DE" sz="1300" dirty="0" err="1"/>
              <a:t>judiciaires</a:t>
            </a:r>
            <a:r>
              <a:rPr lang="de-DE" sz="1300" dirty="0"/>
              <a:t> si </a:t>
            </a:r>
            <a:r>
              <a:rPr lang="de-DE" sz="1300" dirty="0" err="1"/>
              <a:t>l’on</a:t>
            </a:r>
            <a:r>
              <a:rPr lang="de-DE" sz="1300" dirty="0"/>
              <a:t> </a:t>
            </a:r>
            <a:r>
              <a:rPr lang="de-DE" sz="1300" dirty="0" err="1"/>
              <a:t>remarque</a:t>
            </a:r>
            <a:r>
              <a:rPr lang="de-DE" sz="1300" dirty="0"/>
              <a:t> </a:t>
            </a:r>
            <a:r>
              <a:rPr lang="de-DE" sz="1300" dirty="0" err="1"/>
              <a:t>qu’ils</a:t>
            </a:r>
            <a:r>
              <a:rPr lang="de-DE" sz="1300" dirty="0"/>
              <a:t> </a:t>
            </a:r>
            <a:r>
              <a:rPr lang="de-DE" sz="1300" dirty="0" err="1"/>
              <a:t>ont</a:t>
            </a:r>
            <a:r>
              <a:rPr lang="de-DE" sz="1300" dirty="0"/>
              <a:t> </a:t>
            </a:r>
            <a:r>
              <a:rPr lang="de-DE" sz="1300" dirty="0" err="1"/>
              <a:t>manqué</a:t>
            </a:r>
            <a:r>
              <a:rPr lang="de-DE" sz="1300" dirty="0"/>
              <a:t> </a:t>
            </a:r>
            <a:r>
              <a:rPr lang="de-DE" sz="1300" dirty="0" err="1"/>
              <a:t>plusieurs</a:t>
            </a:r>
            <a:r>
              <a:rPr lang="de-DE" sz="1300" dirty="0"/>
              <a:t> </a:t>
            </a:r>
            <a:r>
              <a:rPr lang="de-DE" sz="1300" dirty="0" err="1"/>
              <a:t>jours</a:t>
            </a:r>
            <a:r>
              <a:rPr lang="de-DE" sz="1300" dirty="0"/>
              <a:t> </a:t>
            </a:r>
            <a:br>
              <a:rPr lang="de-DE" sz="1300" dirty="0"/>
            </a:br>
            <a:r>
              <a:rPr lang="de-DE" sz="1300" dirty="0"/>
              <a:t>le </a:t>
            </a:r>
            <a:r>
              <a:rPr lang="de-DE" sz="1300" dirty="0" err="1"/>
              <a:t>culte</a:t>
            </a:r>
            <a:r>
              <a:rPr lang="de-DE" sz="1300" dirty="0"/>
              <a:t> </a:t>
            </a:r>
            <a:r>
              <a:rPr lang="de-DE" sz="1300" dirty="0" err="1"/>
              <a:t>hindou</a:t>
            </a:r>
            <a:r>
              <a:rPr lang="de-DE" sz="1300" dirty="0"/>
              <a:t> au temple.</a:t>
            </a:r>
          </a:p>
          <a:p>
            <a:pPr marL="144000" indent="-144000">
              <a:lnSpc>
                <a:spcPts val="2000"/>
              </a:lnSpc>
            </a:pPr>
            <a:r>
              <a:rPr lang="de-DE" sz="1300" dirty="0"/>
              <a:t>La </a:t>
            </a:r>
            <a:r>
              <a:rPr lang="de-DE" sz="1300" dirty="0" err="1"/>
              <a:t>persécution</a:t>
            </a:r>
            <a:r>
              <a:rPr lang="de-DE" sz="1300" dirty="0"/>
              <a:t> </a:t>
            </a:r>
            <a:r>
              <a:rPr lang="de-DE" sz="1300" dirty="0" err="1"/>
              <a:t>croissante</a:t>
            </a:r>
            <a:r>
              <a:rPr lang="de-DE" sz="1300" dirty="0"/>
              <a:t> et les </a:t>
            </a:r>
            <a:r>
              <a:rPr lang="de-DE" sz="1300" dirty="0" err="1"/>
              <a:t>circonstances</a:t>
            </a:r>
            <a:r>
              <a:rPr lang="de-DE" sz="1300" dirty="0"/>
              <a:t> </a:t>
            </a:r>
            <a:r>
              <a:rPr lang="de-DE" sz="1300" dirty="0" err="1"/>
              <a:t>hostiles</a:t>
            </a:r>
            <a:r>
              <a:rPr lang="de-DE" sz="1300" dirty="0"/>
              <a:t> </a:t>
            </a:r>
            <a:r>
              <a:rPr lang="de-DE" sz="1300" dirty="0" err="1"/>
              <a:t>n</a:t>
            </a:r>
            <a:r>
              <a:rPr lang="de-DE" sz="1300" dirty="0"/>
              <a:t>’</a:t>
            </a:r>
            <a:r>
              <a:rPr lang="de-DE" sz="1300" dirty="0" err="1"/>
              <a:t>empêchent</a:t>
            </a:r>
            <a:r>
              <a:rPr lang="de-DE" sz="1300" dirty="0"/>
              <a:t> </a:t>
            </a:r>
            <a:r>
              <a:rPr lang="de-DE" sz="1300" dirty="0" err="1"/>
              <a:t>pas</a:t>
            </a:r>
            <a:r>
              <a:rPr lang="de-DE" sz="1300" dirty="0"/>
              <a:t> les </a:t>
            </a:r>
            <a:r>
              <a:rPr lang="de-DE" sz="1300" dirty="0" err="1"/>
              <a:t>chrétiens</a:t>
            </a:r>
            <a:r>
              <a:rPr lang="de-DE" sz="1300" dirty="0"/>
              <a:t> </a:t>
            </a:r>
            <a:r>
              <a:rPr lang="de-DE" sz="1300" dirty="0" err="1"/>
              <a:t>d’assumer</a:t>
            </a:r>
            <a:r>
              <a:rPr lang="de-DE" sz="1300" dirty="0"/>
              <a:t> </a:t>
            </a:r>
            <a:r>
              <a:rPr lang="de-DE" sz="1300" dirty="0" err="1"/>
              <a:t>leur</a:t>
            </a:r>
            <a:r>
              <a:rPr lang="de-DE" sz="1300" dirty="0"/>
              <a:t> </a:t>
            </a:r>
            <a:r>
              <a:rPr lang="de-DE" sz="1300" dirty="0" err="1"/>
              <a:t>mission</a:t>
            </a:r>
            <a:r>
              <a:rPr lang="de-DE" sz="1300" dirty="0"/>
              <a:t> et </a:t>
            </a:r>
            <a:r>
              <a:rPr lang="de-DE" sz="1300" dirty="0" err="1"/>
              <a:t>d’annoncer</a:t>
            </a:r>
            <a:r>
              <a:rPr lang="de-DE" sz="1300" dirty="0"/>
              <a:t> </a:t>
            </a:r>
            <a:r>
              <a:rPr lang="de-DE" sz="1300" dirty="0" err="1"/>
              <a:t>l’Évangile</a:t>
            </a:r>
            <a:r>
              <a:rPr lang="de-DE" sz="1300" dirty="0"/>
              <a:t> - </a:t>
            </a:r>
            <a:r>
              <a:rPr lang="de-DE" sz="1300" dirty="0" err="1"/>
              <a:t>mais</a:t>
            </a:r>
            <a:r>
              <a:rPr lang="de-DE" sz="1300" dirty="0"/>
              <a:t> </a:t>
            </a:r>
            <a:r>
              <a:rPr lang="de-DE" sz="1300" dirty="0" err="1"/>
              <a:t>avec</a:t>
            </a:r>
            <a:r>
              <a:rPr lang="de-DE" sz="1300" dirty="0"/>
              <a:t> </a:t>
            </a:r>
            <a:r>
              <a:rPr lang="de-DE" sz="1300" dirty="0" err="1"/>
              <a:t>sagesse</a:t>
            </a:r>
            <a:r>
              <a:rPr lang="de-DE" sz="1300" dirty="0"/>
              <a:t> et </a:t>
            </a:r>
            <a:r>
              <a:rPr lang="de-DE" sz="1300" dirty="0" err="1"/>
              <a:t>prudence</a:t>
            </a:r>
            <a:r>
              <a:rPr lang="de-DE" sz="1300" dirty="0"/>
              <a:t>. </a:t>
            </a:r>
          </a:p>
          <a:p>
            <a:pPr marL="144000" indent="-144000">
              <a:lnSpc>
                <a:spcPts val="2000"/>
              </a:lnSpc>
            </a:pPr>
            <a:r>
              <a:rPr lang="de-DE" sz="1300" dirty="0"/>
              <a:t>Il </a:t>
            </a:r>
            <a:r>
              <a:rPr lang="de-DE" sz="1300" dirty="0" err="1"/>
              <a:t>arrive</a:t>
            </a:r>
            <a:r>
              <a:rPr lang="de-DE" sz="1300" dirty="0"/>
              <a:t> </a:t>
            </a:r>
            <a:r>
              <a:rPr lang="de-DE" sz="1300" dirty="0" err="1"/>
              <a:t>souvent</a:t>
            </a:r>
            <a:r>
              <a:rPr lang="de-DE" sz="1300" dirty="0"/>
              <a:t> </a:t>
            </a:r>
            <a:r>
              <a:rPr lang="de-DE" sz="1300" dirty="0" err="1"/>
              <a:t>que</a:t>
            </a:r>
            <a:r>
              <a:rPr lang="de-DE" sz="1300" dirty="0"/>
              <a:t> des malades </a:t>
            </a:r>
            <a:r>
              <a:rPr lang="de-DE" sz="1300" dirty="0" err="1"/>
              <a:t>soient</a:t>
            </a:r>
            <a:r>
              <a:rPr lang="de-DE" sz="1300" dirty="0"/>
              <a:t> </a:t>
            </a:r>
            <a:r>
              <a:rPr lang="de-DE" sz="1300" dirty="0" err="1"/>
              <a:t>guéris</a:t>
            </a:r>
            <a:r>
              <a:rPr lang="de-DE" sz="1300" dirty="0"/>
              <a:t> par la </a:t>
            </a:r>
            <a:r>
              <a:rPr lang="de-DE" sz="1300" dirty="0" err="1"/>
              <a:t>prière</a:t>
            </a:r>
            <a:r>
              <a:rPr lang="de-DE" sz="1300" dirty="0"/>
              <a:t> et </a:t>
            </a:r>
            <a:r>
              <a:rPr lang="de-DE" sz="1300" dirty="0" err="1"/>
              <a:t>trouvent</a:t>
            </a:r>
            <a:r>
              <a:rPr lang="de-DE" sz="1300" dirty="0"/>
              <a:t> </a:t>
            </a:r>
            <a:r>
              <a:rPr lang="de-DE" sz="1300" dirty="0" err="1"/>
              <a:t>ainsi</a:t>
            </a:r>
            <a:r>
              <a:rPr lang="de-DE" sz="1300" dirty="0"/>
              <a:t> la </a:t>
            </a:r>
            <a:r>
              <a:rPr lang="de-DE" sz="1300" dirty="0" err="1"/>
              <a:t>foi</a:t>
            </a:r>
            <a:r>
              <a:rPr lang="de-DE" sz="1300" dirty="0"/>
              <a:t>. Ils ne </a:t>
            </a:r>
            <a:r>
              <a:rPr lang="de-DE" sz="1300" dirty="0" err="1"/>
              <a:t>voient</a:t>
            </a:r>
            <a:r>
              <a:rPr lang="de-DE" sz="1300" dirty="0"/>
              <a:t> </a:t>
            </a:r>
            <a:r>
              <a:rPr lang="de-DE" sz="1300" dirty="0" err="1"/>
              <a:t>pas</a:t>
            </a:r>
            <a:r>
              <a:rPr lang="de-DE" sz="1300" dirty="0"/>
              <a:t> </a:t>
            </a:r>
            <a:r>
              <a:rPr lang="de-DE" sz="1300" dirty="0" err="1"/>
              <a:t>cela</a:t>
            </a:r>
            <a:r>
              <a:rPr lang="de-DE" sz="1300" dirty="0"/>
              <a:t> </a:t>
            </a:r>
            <a:r>
              <a:rPr lang="de-DE" sz="1300" dirty="0" err="1"/>
              <a:t>comme</a:t>
            </a:r>
            <a:r>
              <a:rPr lang="de-DE" sz="1300" dirty="0"/>
              <a:t> </a:t>
            </a:r>
            <a:r>
              <a:rPr lang="de-DE" sz="1300" dirty="0" err="1"/>
              <a:t>un</a:t>
            </a:r>
            <a:r>
              <a:rPr lang="de-DE" sz="1300" dirty="0"/>
              <a:t> </a:t>
            </a:r>
            <a:r>
              <a:rPr lang="de-DE" sz="1300" dirty="0" err="1"/>
              <a:t>changement</a:t>
            </a:r>
            <a:r>
              <a:rPr lang="de-DE" sz="1300" dirty="0"/>
              <a:t> de </a:t>
            </a:r>
            <a:r>
              <a:rPr lang="de-DE" sz="1300" dirty="0" err="1"/>
              <a:t>religion</a:t>
            </a:r>
            <a:r>
              <a:rPr lang="de-DE" sz="1300" dirty="0"/>
              <a:t>,</a:t>
            </a:r>
            <a:br>
              <a:rPr lang="de-DE" sz="1300" dirty="0"/>
            </a:br>
            <a:r>
              <a:rPr lang="de-DE" sz="1300" dirty="0" err="1"/>
              <a:t>car</a:t>
            </a:r>
            <a:r>
              <a:rPr lang="de-DE" sz="1300" dirty="0"/>
              <a:t> </a:t>
            </a:r>
            <a:r>
              <a:rPr lang="de-DE" sz="1300" dirty="0" err="1"/>
              <a:t>pour</a:t>
            </a:r>
            <a:r>
              <a:rPr lang="de-DE" sz="1300" dirty="0"/>
              <a:t> </a:t>
            </a:r>
            <a:r>
              <a:rPr lang="de-DE" sz="1300" dirty="0" err="1"/>
              <a:t>eux</a:t>
            </a:r>
            <a:r>
              <a:rPr lang="de-DE" sz="1300" dirty="0"/>
              <a:t>, </a:t>
            </a:r>
            <a:r>
              <a:rPr lang="de-DE" sz="1300" dirty="0" err="1"/>
              <a:t>leur</a:t>
            </a:r>
            <a:r>
              <a:rPr lang="de-DE" sz="1300" dirty="0"/>
              <a:t> </a:t>
            </a:r>
            <a:r>
              <a:rPr lang="de-DE" sz="1300" dirty="0" err="1"/>
              <a:t>foi</a:t>
            </a:r>
            <a:r>
              <a:rPr lang="de-DE" sz="1300" dirty="0"/>
              <a:t> en Jésus </a:t>
            </a:r>
            <a:r>
              <a:rPr lang="de-DE" sz="1300" dirty="0" err="1"/>
              <a:t>n’a</a:t>
            </a:r>
            <a:r>
              <a:rPr lang="de-DE" sz="1300" dirty="0"/>
              <a:t> </a:t>
            </a:r>
            <a:r>
              <a:rPr lang="de-DE" sz="1300" dirty="0" err="1"/>
              <a:t>rien</a:t>
            </a:r>
            <a:r>
              <a:rPr lang="de-DE" sz="1300" dirty="0"/>
              <a:t> à </a:t>
            </a:r>
            <a:r>
              <a:rPr lang="de-DE" sz="1300" dirty="0" err="1"/>
              <a:t>voir</a:t>
            </a:r>
            <a:r>
              <a:rPr lang="de-DE" sz="1300" dirty="0"/>
              <a:t> </a:t>
            </a:r>
            <a:r>
              <a:rPr lang="de-DE" sz="1300" dirty="0" err="1"/>
              <a:t>avec</a:t>
            </a:r>
            <a:r>
              <a:rPr lang="de-DE" sz="1300" dirty="0"/>
              <a:t> la </a:t>
            </a:r>
            <a:r>
              <a:rPr lang="de-DE" sz="1300" dirty="0" err="1"/>
              <a:t>religion</a:t>
            </a:r>
            <a:r>
              <a:rPr lang="de-DE" sz="1300" dirty="0"/>
              <a:t>. </a:t>
            </a:r>
          </a:p>
        </p:txBody>
      </p:sp>
      <p:pic>
        <p:nvPicPr>
          <p:cNvPr id="6" name="Grafik 5" descr="Ein Bild, das Person, Ohr, Menschenmenge enthält.&#10;&#10;Automatisch generierte Beschreibung">
            <a:extLst>
              <a:ext uri="{FF2B5EF4-FFF2-40B4-BE49-F238E27FC236}">
                <a16:creationId xmlns:a16="http://schemas.microsoft.com/office/drawing/2014/main" id="{C32D5809-4C93-7DC9-DDC4-5C7471DD0D07}"/>
              </a:ext>
            </a:extLst>
          </p:cNvPr>
          <p:cNvPicPr>
            <a:picLocks noChangeAspect="1"/>
          </p:cNvPicPr>
          <p:nvPr/>
        </p:nvPicPr>
        <p:blipFill rotWithShape="1">
          <a:blip r:embed="rId2"/>
          <a:srcRect l="12929" t="859" r="35711"/>
          <a:stretch/>
        </p:blipFill>
        <p:spPr>
          <a:xfrm>
            <a:off x="6883200" y="1010888"/>
            <a:ext cx="2260799" cy="2913111"/>
          </a:xfrm>
          <a:prstGeom prst="rect">
            <a:avLst/>
          </a:prstGeom>
        </p:spPr>
      </p:pic>
    </p:spTree>
    <p:extLst>
      <p:ext uri="{BB962C8B-B14F-4D97-AF65-F5344CB8AC3E}">
        <p14:creationId xmlns:p14="http://schemas.microsoft.com/office/powerpoint/2010/main" val="3392027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DE" altLang="fr-FR" dirty="0" err="1">
                <a:solidFill>
                  <a:srgbClr val="FFFFFF"/>
                </a:solidFill>
                <a:ea typeface="ＭＳ Ｐゴシック" pitchFamily="34" charset="-128"/>
              </a:rPr>
              <a:t>Inde</a:t>
            </a:r>
            <a:r>
              <a:rPr lang="de-DE" altLang="fr-FR" dirty="0">
                <a:solidFill>
                  <a:srgbClr val="FFFFFF"/>
                </a:solidFill>
                <a:ea typeface="ＭＳ Ｐゴシック" pitchFamily="34" charset="-128"/>
              </a:rPr>
              <a:t> </a:t>
            </a:r>
            <a:r>
              <a:rPr lang="de-DE" altLang="fr-FR" b="0" dirty="0">
                <a:solidFill>
                  <a:srgbClr val="FFFFFF"/>
                </a:solidFill>
                <a:ea typeface="ＭＳ Ｐゴシック" pitchFamily="34" charset="-128"/>
              </a:rPr>
              <a:t>– </a:t>
            </a:r>
            <a:r>
              <a:rPr lang="de-DE" altLang="fr-FR" b="0" dirty="0" err="1">
                <a:solidFill>
                  <a:srgbClr val="FFFFFF"/>
                </a:solidFill>
                <a:ea typeface="ＭＳ Ｐゴシック" pitchFamily="34" charset="-128"/>
              </a:rPr>
              <a:t>Prions</a:t>
            </a:r>
            <a:endParaRPr lang="de-DE" b="0"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235903" y="1180800"/>
            <a:ext cx="6424098" cy="3620111"/>
          </a:xfrm>
        </p:spPr>
        <p:txBody>
          <a:bodyPr>
            <a:noAutofit/>
          </a:bodyPr>
          <a:lstStyle/>
          <a:p>
            <a:pPr marL="144000" indent="-144000">
              <a:lnSpc>
                <a:spcPct val="100000"/>
              </a:lnSpc>
              <a:spcBef>
                <a:spcPts val="600"/>
              </a:spcBef>
              <a:spcAft>
                <a:spcPts val="600"/>
              </a:spcAft>
            </a:pPr>
            <a:r>
              <a:rPr lang="de-DE" sz="1600" dirty="0" err="1"/>
              <a:t>pour</a:t>
            </a:r>
            <a:r>
              <a:rPr lang="de-DE" sz="1600" dirty="0"/>
              <a:t> </a:t>
            </a:r>
            <a:r>
              <a:rPr lang="de-DE" sz="1600" dirty="0" err="1"/>
              <a:t>tous</a:t>
            </a:r>
            <a:r>
              <a:rPr lang="de-DE" sz="1600" dirty="0"/>
              <a:t> les </a:t>
            </a:r>
            <a:r>
              <a:rPr lang="de-DE" sz="1600" dirty="0" err="1"/>
              <a:t>pasteurs</a:t>
            </a:r>
            <a:r>
              <a:rPr lang="de-DE" sz="1600" dirty="0"/>
              <a:t> et </a:t>
            </a:r>
            <a:r>
              <a:rPr lang="de-DE" sz="1600" dirty="0" err="1"/>
              <a:t>chrétiens</a:t>
            </a:r>
            <a:r>
              <a:rPr lang="de-DE" sz="1600" dirty="0"/>
              <a:t> </a:t>
            </a:r>
            <a:r>
              <a:rPr lang="de-DE" sz="1600" dirty="0" err="1"/>
              <a:t>arrêtés</a:t>
            </a:r>
            <a:r>
              <a:rPr lang="de-DE" sz="1600" dirty="0"/>
              <a:t>.</a:t>
            </a:r>
          </a:p>
          <a:p>
            <a:pPr marL="144000" indent="-144000">
              <a:lnSpc>
                <a:spcPct val="100000"/>
              </a:lnSpc>
              <a:spcBef>
                <a:spcPts val="600"/>
              </a:spcBef>
              <a:spcAft>
                <a:spcPts val="600"/>
              </a:spcAft>
            </a:pPr>
            <a:r>
              <a:rPr lang="de-DE" sz="1600" dirty="0" err="1"/>
              <a:t>pour</a:t>
            </a:r>
            <a:r>
              <a:rPr lang="de-DE" sz="1600" dirty="0"/>
              <a:t> </a:t>
            </a:r>
            <a:r>
              <a:rPr lang="de-DE" sz="1600" dirty="0" err="1"/>
              <a:t>tous</a:t>
            </a:r>
            <a:r>
              <a:rPr lang="de-DE" sz="1600" dirty="0"/>
              <a:t> </a:t>
            </a:r>
            <a:r>
              <a:rPr lang="de-DE" sz="1600" dirty="0" err="1"/>
              <a:t>ceux</a:t>
            </a:r>
            <a:r>
              <a:rPr lang="de-DE" sz="1600" dirty="0"/>
              <a:t> </a:t>
            </a:r>
            <a:r>
              <a:rPr lang="de-DE" sz="1600" dirty="0" err="1"/>
              <a:t>qui</a:t>
            </a:r>
            <a:r>
              <a:rPr lang="de-DE" sz="1600" dirty="0"/>
              <a:t> </a:t>
            </a:r>
            <a:r>
              <a:rPr lang="de-DE" sz="1600" dirty="0" err="1"/>
              <a:t>sont</a:t>
            </a:r>
            <a:r>
              <a:rPr lang="de-DE" sz="1600" dirty="0"/>
              <a:t> </a:t>
            </a:r>
            <a:r>
              <a:rPr lang="de-DE" sz="1600" dirty="0" err="1"/>
              <a:t>brutalement</a:t>
            </a:r>
            <a:r>
              <a:rPr lang="de-DE" sz="1600" dirty="0"/>
              <a:t> </a:t>
            </a:r>
            <a:r>
              <a:rPr lang="de-DE" sz="1600" dirty="0" err="1"/>
              <a:t>maltraités</a:t>
            </a:r>
            <a:r>
              <a:rPr lang="de-DE" sz="1600" dirty="0"/>
              <a:t> </a:t>
            </a:r>
            <a:r>
              <a:rPr lang="de-DE" sz="1600" dirty="0" err="1"/>
              <a:t>physiquement</a:t>
            </a:r>
            <a:r>
              <a:rPr lang="de-DE" sz="1600" dirty="0"/>
              <a:t> et/</a:t>
            </a:r>
            <a:r>
              <a:rPr lang="de-DE" sz="1600" dirty="0" err="1"/>
              <a:t>ou</a:t>
            </a:r>
            <a:r>
              <a:rPr lang="de-DE" sz="1600" dirty="0"/>
              <a:t> </a:t>
            </a:r>
            <a:r>
              <a:rPr lang="de-DE" sz="1600" dirty="0" err="1"/>
              <a:t>chassés</a:t>
            </a:r>
            <a:r>
              <a:rPr lang="de-DE" sz="1600" dirty="0"/>
              <a:t> de </a:t>
            </a:r>
            <a:r>
              <a:rPr lang="de-DE" sz="1600" dirty="0" err="1"/>
              <a:t>leur</a:t>
            </a:r>
            <a:r>
              <a:rPr lang="de-DE" sz="1600" dirty="0"/>
              <a:t> </a:t>
            </a:r>
            <a:r>
              <a:rPr lang="de-DE" sz="1600" dirty="0" err="1"/>
              <a:t>village</a:t>
            </a:r>
            <a:r>
              <a:rPr lang="de-DE" sz="1600" dirty="0"/>
              <a:t>.</a:t>
            </a:r>
          </a:p>
          <a:p>
            <a:pPr marL="144000" indent="-144000">
              <a:lnSpc>
                <a:spcPct val="100000"/>
              </a:lnSpc>
              <a:spcBef>
                <a:spcPts val="600"/>
              </a:spcBef>
              <a:spcAft>
                <a:spcPts val="600"/>
              </a:spcAft>
            </a:pPr>
            <a:r>
              <a:rPr lang="de-DE" sz="1600" dirty="0" err="1"/>
              <a:t>pour</a:t>
            </a:r>
            <a:r>
              <a:rPr lang="de-DE" sz="1600" dirty="0"/>
              <a:t> </a:t>
            </a:r>
            <a:r>
              <a:rPr lang="de-DE" sz="1600" dirty="0" err="1"/>
              <a:t>que</a:t>
            </a:r>
            <a:r>
              <a:rPr lang="de-DE" sz="1600" dirty="0"/>
              <a:t> </a:t>
            </a:r>
            <a:r>
              <a:rPr lang="de-DE" sz="1600" dirty="0" err="1"/>
              <a:t>Dieu</a:t>
            </a:r>
            <a:r>
              <a:rPr lang="de-DE" sz="1600" dirty="0"/>
              <a:t> </a:t>
            </a:r>
            <a:r>
              <a:rPr lang="de-DE" sz="1600" dirty="0" err="1"/>
              <a:t>protège</a:t>
            </a:r>
            <a:r>
              <a:rPr lang="de-DE" sz="1600" dirty="0"/>
              <a:t> les </a:t>
            </a:r>
            <a:r>
              <a:rPr lang="de-DE" sz="1600" dirty="0" err="1"/>
              <a:t>communautés</a:t>
            </a:r>
            <a:r>
              <a:rPr lang="de-DE" sz="1600" dirty="0"/>
              <a:t> </a:t>
            </a:r>
            <a:r>
              <a:rPr lang="de-DE" sz="1600" dirty="0" err="1"/>
              <a:t>qui</a:t>
            </a:r>
            <a:r>
              <a:rPr lang="de-DE" sz="1600" dirty="0"/>
              <a:t> ne </a:t>
            </a:r>
            <a:r>
              <a:rPr lang="de-DE" sz="1600" dirty="0" err="1"/>
              <a:t>peuvent</a:t>
            </a:r>
            <a:r>
              <a:rPr lang="de-DE" sz="1600" dirty="0"/>
              <a:t> </a:t>
            </a:r>
            <a:br>
              <a:rPr lang="de-DE" sz="1600" dirty="0"/>
            </a:br>
            <a:r>
              <a:rPr lang="de-DE" sz="1600" dirty="0"/>
              <a:t>se </a:t>
            </a:r>
            <a:r>
              <a:rPr lang="de-DE" sz="1600" dirty="0" err="1"/>
              <a:t>réunir</a:t>
            </a:r>
            <a:r>
              <a:rPr lang="de-DE" sz="1600" dirty="0"/>
              <a:t> </a:t>
            </a:r>
            <a:r>
              <a:rPr lang="de-DE" sz="1600" dirty="0" err="1"/>
              <a:t>que</a:t>
            </a:r>
            <a:r>
              <a:rPr lang="de-DE" sz="1600" dirty="0"/>
              <a:t> la </a:t>
            </a:r>
            <a:r>
              <a:rPr lang="de-DE" sz="1600" dirty="0" err="1"/>
              <a:t>nuit</a:t>
            </a:r>
            <a:r>
              <a:rPr lang="de-DE" sz="1600" dirty="0"/>
              <a:t> </a:t>
            </a:r>
            <a:r>
              <a:rPr lang="de-DE" sz="1600" dirty="0" err="1"/>
              <a:t>pour</a:t>
            </a:r>
            <a:r>
              <a:rPr lang="de-DE" sz="1600" dirty="0"/>
              <a:t> des </a:t>
            </a:r>
            <a:r>
              <a:rPr lang="de-DE" sz="1600" dirty="0" err="1"/>
              <a:t>raisons</a:t>
            </a:r>
            <a:r>
              <a:rPr lang="de-DE" sz="1600" dirty="0"/>
              <a:t> de </a:t>
            </a:r>
            <a:r>
              <a:rPr lang="de-DE" sz="1600" dirty="0" err="1"/>
              <a:t>sécurité</a:t>
            </a:r>
            <a:r>
              <a:rPr lang="de-DE" sz="1600" dirty="0"/>
              <a:t>.</a:t>
            </a:r>
          </a:p>
          <a:p>
            <a:pPr marL="144000" indent="-144000">
              <a:lnSpc>
                <a:spcPct val="100000"/>
              </a:lnSpc>
              <a:spcBef>
                <a:spcPts val="600"/>
              </a:spcBef>
              <a:spcAft>
                <a:spcPts val="600"/>
              </a:spcAft>
            </a:pPr>
            <a:r>
              <a:rPr lang="de-DE" sz="1600" dirty="0" err="1"/>
              <a:t>pour</a:t>
            </a:r>
            <a:r>
              <a:rPr lang="de-DE" sz="1600" dirty="0"/>
              <a:t> </a:t>
            </a:r>
            <a:r>
              <a:rPr lang="de-DE" sz="1600" dirty="0" err="1"/>
              <a:t>tous</a:t>
            </a:r>
            <a:r>
              <a:rPr lang="de-DE" sz="1600" dirty="0"/>
              <a:t> les </a:t>
            </a:r>
            <a:r>
              <a:rPr lang="de-DE" sz="1600" dirty="0" err="1"/>
              <a:t>avocats</a:t>
            </a:r>
            <a:r>
              <a:rPr lang="de-DE" sz="1600" dirty="0"/>
              <a:t> </a:t>
            </a:r>
            <a:r>
              <a:rPr lang="de-DE" sz="1600" dirty="0" err="1"/>
              <a:t>qui</a:t>
            </a:r>
            <a:r>
              <a:rPr lang="de-DE" sz="1600" dirty="0"/>
              <a:t> </a:t>
            </a:r>
            <a:r>
              <a:rPr lang="de-DE" sz="1600" dirty="0" err="1"/>
              <a:t>vont</a:t>
            </a:r>
            <a:r>
              <a:rPr lang="de-DE" sz="1600" dirty="0"/>
              <a:t> à </a:t>
            </a:r>
            <a:r>
              <a:rPr lang="de-DE" sz="1600" dirty="0" err="1"/>
              <a:t>contre</a:t>
            </a:r>
            <a:r>
              <a:rPr lang="de-DE" sz="1600" dirty="0"/>
              <a:t>-courant </a:t>
            </a:r>
            <a:r>
              <a:rPr lang="de-DE" sz="1600" dirty="0" err="1"/>
              <a:t>avec</a:t>
            </a:r>
            <a:r>
              <a:rPr lang="de-DE" sz="1600" dirty="0"/>
              <a:t> </a:t>
            </a:r>
            <a:r>
              <a:rPr lang="de-DE" sz="1600" dirty="0" err="1"/>
              <a:t>courage</a:t>
            </a:r>
            <a:r>
              <a:rPr lang="de-DE" sz="1600" dirty="0"/>
              <a:t> et </a:t>
            </a:r>
            <a:r>
              <a:rPr lang="de-DE" sz="1600" dirty="0" err="1"/>
              <a:t>persévérance</a:t>
            </a:r>
            <a:r>
              <a:rPr lang="de-DE" sz="1600" dirty="0"/>
              <a:t>. </a:t>
            </a:r>
          </a:p>
          <a:p>
            <a:pPr marL="144000" indent="-144000">
              <a:lnSpc>
                <a:spcPct val="100000"/>
              </a:lnSpc>
              <a:spcBef>
                <a:spcPts val="600"/>
              </a:spcBef>
              <a:spcAft>
                <a:spcPts val="600"/>
              </a:spcAft>
            </a:pPr>
            <a:r>
              <a:rPr lang="de-DE" sz="1600" dirty="0" err="1"/>
              <a:t>pour</a:t>
            </a:r>
            <a:r>
              <a:rPr lang="de-DE" sz="1600" dirty="0"/>
              <a:t> </a:t>
            </a:r>
            <a:r>
              <a:rPr lang="de-DE" sz="1600" dirty="0" err="1"/>
              <a:t>tous</a:t>
            </a:r>
            <a:r>
              <a:rPr lang="de-DE" sz="1600" dirty="0"/>
              <a:t> les </a:t>
            </a:r>
            <a:r>
              <a:rPr lang="de-DE" sz="1600" dirty="0" err="1"/>
              <a:t>chrétiens</a:t>
            </a:r>
            <a:r>
              <a:rPr lang="de-DE" sz="1600" dirty="0"/>
              <a:t> </a:t>
            </a:r>
            <a:r>
              <a:rPr lang="de-DE" sz="1600" dirty="0" err="1"/>
              <a:t>qui</a:t>
            </a:r>
            <a:r>
              <a:rPr lang="de-DE" sz="1600" dirty="0"/>
              <a:t> </a:t>
            </a:r>
            <a:r>
              <a:rPr lang="de-DE" sz="1600" dirty="0" err="1"/>
              <a:t>prennent</a:t>
            </a:r>
            <a:r>
              <a:rPr lang="de-DE" sz="1600" dirty="0"/>
              <a:t> le </a:t>
            </a:r>
            <a:r>
              <a:rPr lang="de-DE" sz="1600" dirty="0" err="1"/>
              <a:t>risque</a:t>
            </a:r>
            <a:r>
              <a:rPr lang="de-DE" sz="1600" dirty="0"/>
              <a:t> de </a:t>
            </a:r>
            <a:r>
              <a:rPr lang="de-DE" sz="1600" dirty="0" err="1"/>
              <a:t>s’engager</a:t>
            </a:r>
            <a:r>
              <a:rPr lang="de-DE" sz="1600" dirty="0"/>
              <a:t> en </a:t>
            </a:r>
            <a:r>
              <a:rPr lang="de-DE" sz="1600" dirty="0" err="1"/>
              <a:t>politique</a:t>
            </a:r>
            <a:r>
              <a:rPr lang="de-DE" sz="1600" dirty="0"/>
              <a:t>, </a:t>
            </a:r>
            <a:r>
              <a:rPr lang="de-DE" sz="1600" dirty="0" err="1"/>
              <a:t>défendent</a:t>
            </a:r>
            <a:r>
              <a:rPr lang="de-DE" sz="1600" dirty="0"/>
              <a:t> la </a:t>
            </a:r>
            <a:r>
              <a:rPr lang="de-DE" sz="1600" dirty="0" err="1"/>
              <a:t>liberté</a:t>
            </a:r>
            <a:r>
              <a:rPr lang="de-DE" sz="1600" dirty="0"/>
              <a:t> de </a:t>
            </a:r>
            <a:r>
              <a:rPr lang="de-DE" sz="1600" dirty="0" err="1"/>
              <a:t>croyance</a:t>
            </a:r>
            <a:r>
              <a:rPr lang="de-DE" sz="1600" dirty="0"/>
              <a:t> et </a:t>
            </a:r>
            <a:r>
              <a:rPr lang="de-DE" sz="1600" dirty="0" err="1"/>
              <a:t>tentent</a:t>
            </a:r>
            <a:r>
              <a:rPr lang="de-DE" sz="1600" dirty="0"/>
              <a:t> </a:t>
            </a:r>
            <a:r>
              <a:rPr lang="de-DE" sz="1600" dirty="0" err="1"/>
              <a:t>d’influencer</a:t>
            </a:r>
            <a:r>
              <a:rPr lang="de-DE" sz="1600" dirty="0"/>
              <a:t> les </a:t>
            </a:r>
            <a:r>
              <a:rPr lang="de-DE" sz="1600" dirty="0" err="1"/>
              <a:t>décisions</a:t>
            </a:r>
            <a:r>
              <a:rPr lang="de-DE" sz="1600" dirty="0"/>
              <a:t> des </a:t>
            </a:r>
            <a:r>
              <a:rPr lang="de-DE" sz="1600" dirty="0" err="1"/>
              <a:t>partis</a:t>
            </a:r>
            <a:r>
              <a:rPr lang="de-DE" sz="1600" dirty="0"/>
              <a:t> au </a:t>
            </a:r>
            <a:r>
              <a:rPr lang="de-DE" sz="1600" dirty="0" err="1"/>
              <a:t>pouvoir</a:t>
            </a:r>
            <a:r>
              <a:rPr lang="de-DE" sz="1600" dirty="0"/>
              <a:t>. </a:t>
            </a:r>
          </a:p>
        </p:txBody>
      </p:sp>
      <p:pic>
        <p:nvPicPr>
          <p:cNvPr id="5" name="Grafik 4" descr="Ein Bild, das Im Haus enthält.&#10;&#10;Automatisch generierte Beschreibung">
            <a:extLst>
              <a:ext uri="{FF2B5EF4-FFF2-40B4-BE49-F238E27FC236}">
                <a16:creationId xmlns:a16="http://schemas.microsoft.com/office/drawing/2014/main" id="{EA2AE335-57E7-F6E7-6EA9-43E0152E9261}"/>
              </a:ext>
            </a:extLst>
          </p:cNvPr>
          <p:cNvPicPr>
            <a:picLocks noChangeAspect="1"/>
          </p:cNvPicPr>
          <p:nvPr/>
        </p:nvPicPr>
        <p:blipFill rotWithShape="1">
          <a:blip r:embed="rId2"/>
          <a:srcRect l="19603" t="361" r="33305" b="1"/>
          <a:stretch/>
        </p:blipFill>
        <p:spPr>
          <a:xfrm>
            <a:off x="6926400" y="1010890"/>
            <a:ext cx="2217599" cy="3028310"/>
          </a:xfrm>
          <a:prstGeom prst="rect">
            <a:avLst/>
          </a:prstGeom>
        </p:spPr>
      </p:pic>
    </p:spTree>
    <p:extLst>
      <p:ext uri="{BB962C8B-B14F-4D97-AF65-F5344CB8AC3E}">
        <p14:creationId xmlns:p14="http://schemas.microsoft.com/office/powerpoint/2010/main" val="1748389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547D4226-C19F-44A5-8610-33D35E2A1675}"/>
              </a:ext>
            </a:extLst>
          </p:cNvPr>
          <p:cNvSpPr>
            <a:spLocks noGrp="1"/>
          </p:cNvSpPr>
          <p:nvPr>
            <p:ph type="title"/>
          </p:nvPr>
        </p:nvSpPr>
        <p:spPr>
          <a:xfrm>
            <a:off x="360000" y="273844"/>
            <a:ext cx="8422732" cy="575209"/>
          </a:xfrm>
        </p:spPr>
        <p:txBody>
          <a:bodyPr/>
          <a:lstStyle/>
          <a:p>
            <a:r>
              <a:rPr lang="de-CH" altLang="fr-FR" dirty="0" err="1">
                <a:solidFill>
                  <a:srgbClr val="FFFFFF"/>
                </a:solidFill>
                <a:ea typeface="ＭＳ Ｐゴシック" pitchFamily="34" charset="-128"/>
              </a:rPr>
              <a:t>Prédication</a:t>
            </a:r>
            <a:endParaRPr lang="de-DE" dirty="0"/>
          </a:p>
        </p:txBody>
      </p:sp>
      <p:sp>
        <p:nvSpPr>
          <p:cNvPr id="9" name="Inhaltsplatzhalter 2">
            <a:extLst>
              <a:ext uri="{FF2B5EF4-FFF2-40B4-BE49-F238E27FC236}">
                <a16:creationId xmlns:a16="http://schemas.microsoft.com/office/drawing/2014/main" id="{BA1F2D25-EA92-4B74-A98B-FCA591FEFCC1}"/>
              </a:ext>
            </a:extLst>
          </p:cNvPr>
          <p:cNvSpPr>
            <a:spLocks noGrp="1"/>
          </p:cNvSpPr>
          <p:nvPr>
            <p:ph idx="1"/>
          </p:nvPr>
        </p:nvSpPr>
        <p:spPr>
          <a:xfrm>
            <a:off x="360000" y="1369218"/>
            <a:ext cx="8422732" cy="3500438"/>
          </a:xfrm>
        </p:spPr>
        <p:txBody>
          <a:bodyPr>
            <a:normAutofit/>
          </a:bodyPr>
          <a:lstStyle/>
          <a:p>
            <a:pPr marL="0" indent="0" algn="l">
              <a:buNone/>
            </a:pPr>
            <a:r>
              <a:rPr lang="fr-FR" sz="1800" b="0" i="1" u="none" strike="noStrike" baseline="0" dirty="0">
                <a:latin typeface="MetaPlus-Italic" panose="02000506080000090004" pitchFamily="2" charset="0"/>
              </a:rPr>
              <a:t>Un de ceux qui étaient avec Jésus tira son épée, frappa le serviteur du grand-prêtre et lui coupa l’oreille. Jésus lui dit alors: Remets ton épée à sa place, car tous ceux qui prennent l’épée périront par l’épée. Ne sais-tu pas que je pourrais appeler mon Père à l’aide et qu’aussitôt il m’enverrait plus de douze armées d’anges? Mais, en ce cas, comment se réaliseraient les Écritures? Elles déclarent, en effet, que cela doit se passer ainsi.» Puis Jésus dit à la foule: «Deviez-vous venir armés d’épées et de bâtons pour me prendre, comme si j’étais un brigand? Tous les jours, j’étais assis dans le temple pour y enseigner, et vous ne m’avez pas arrêté. Mais tout cela est arrivé pour que se réalisent les paroles des prophètes contenues dans les Écritures.» Alors tous les disciples l’abandonnèrent et s’enfuirent.</a:t>
            </a:r>
          </a:p>
          <a:p>
            <a:pPr marL="0" indent="0" algn="l">
              <a:buNone/>
            </a:pPr>
            <a:endParaRPr lang="fr-FR" sz="2800" i="1" baseline="30000" dirty="0"/>
          </a:p>
          <a:p>
            <a:pPr marL="0" indent="0">
              <a:buNone/>
            </a:pPr>
            <a:r>
              <a:rPr lang="de-CH" sz="1800" b="0" u="none" strike="noStrike" baseline="0" dirty="0"/>
              <a:t>Matthieu 26:51-56 (BFC)</a:t>
            </a:r>
          </a:p>
        </p:txBody>
      </p:sp>
    </p:spTree>
    <p:extLst>
      <p:ext uri="{BB962C8B-B14F-4D97-AF65-F5344CB8AC3E}">
        <p14:creationId xmlns:p14="http://schemas.microsoft.com/office/powerpoint/2010/main" val="3405904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dirty="0"/>
              <a:t>Vue globale 2023</a:t>
            </a:r>
          </a:p>
        </p:txBody>
      </p:sp>
      <p:sp>
        <p:nvSpPr>
          <p:cNvPr id="6" name="Espace réservé du contenu 5">
            <a:extLst>
              <a:ext uri="{FF2B5EF4-FFF2-40B4-BE49-F238E27FC236}">
                <a16:creationId xmlns:a16="http://schemas.microsoft.com/office/drawing/2014/main" id="{2F4AA238-65AC-474C-9E3A-C6DE91088FD4}"/>
              </a:ext>
            </a:extLst>
          </p:cNvPr>
          <p:cNvSpPr>
            <a:spLocks noGrp="1"/>
          </p:cNvSpPr>
          <p:nvPr>
            <p:ph idx="1"/>
          </p:nvPr>
        </p:nvSpPr>
        <p:spPr>
          <a:xfrm>
            <a:off x="360000" y="1369218"/>
            <a:ext cx="8325530" cy="3500437"/>
          </a:xfrm>
        </p:spPr>
        <p:txBody>
          <a:bodyPr vert="horz" lIns="91440" tIns="45720" rIns="91440" bIns="45720" rtlCol="0" anchor="t">
            <a:noAutofit/>
          </a:bodyPr>
          <a:lstStyle/>
          <a:p>
            <a:pPr marL="143510" indent="-143510">
              <a:lnSpc>
                <a:spcPct val="100000"/>
              </a:lnSpc>
              <a:spcBef>
                <a:spcPts val="0"/>
              </a:spcBef>
              <a:spcAft>
                <a:spcPts val="1200"/>
              </a:spcAft>
            </a:pPr>
            <a:r>
              <a:rPr lang="fr-FR" sz="1500" dirty="0">
                <a:latin typeface="Arial"/>
                <a:cs typeface="Arial"/>
              </a:rPr>
              <a:t>L’Index montre clairement que la persécution augmente et s’intensifie, notamment en Afrique subsaharienne. 360 millions de chrétiens souffrent aujourd’hui d’un niveau élevé de persécution et de discrimination en raison de leur foi. </a:t>
            </a:r>
          </a:p>
          <a:p>
            <a:pPr marL="143510" indent="-143510">
              <a:lnSpc>
                <a:spcPct val="100000"/>
              </a:lnSpc>
              <a:spcBef>
                <a:spcPts val="0"/>
              </a:spcBef>
              <a:spcAft>
                <a:spcPts val="1200"/>
              </a:spcAft>
            </a:pPr>
            <a:r>
              <a:rPr lang="fr-FR" sz="1500" dirty="0">
                <a:latin typeface="Arial"/>
                <a:cs typeface="Arial"/>
              </a:rPr>
              <a:t>La moitié des pays africains présents sur l’Index 2023 ont des scores de violence qui les situent dans la catégorie «extrêmement élevée».</a:t>
            </a:r>
          </a:p>
          <a:p>
            <a:pPr marL="143510" indent="-143510">
              <a:lnSpc>
                <a:spcPct val="100000"/>
              </a:lnSpc>
              <a:spcBef>
                <a:spcPts val="0"/>
              </a:spcBef>
              <a:spcAft>
                <a:spcPts val="1200"/>
              </a:spcAft>
            </a:pPr>
            <a:r>
              <a:rPr lang="fr-FR" sz="1500" dirty="0">
                <a:latin typeface="Arial"/>
                <a:cs typeface="Arial"/>
              </a:rPr>
              <a:t>L’apparente réussite de la Chine en termes économiques, notamment, séduit de nombreux dirigeants dans le monde. La promesse de croissance et de prospérité, liée à celle de contrôler tous les groupes et individus perçus comme déviants, a suscité l’intérêt des dirigeants du monde entier, quelle que soit leur origine idéologique. </a:t>
            </a:r>
          </a:p>
        </p:txBody>
      </p:sp>
      <p:sp>
        <p:nvSpPr>
          <p:cNvPr id="4" name="Inhaltsplatzhalter 2">
            <a:extLst>
              <a:ext uri="{FF2B5EF4-FFF2-40B4-BE49-F238E27FC236}">
                <a16:creationId xmlns:a16="http://schemas.microsoft.com/office/drawing/2014/main" id="{BD6D48E0-484C-454C-B04B-6622D0F3120A}"/>
              </a:ext>
            </a:extLst>
          </p:cNvPr>
          <p:cNvSpPr txBox="1">
            <a:spLocks/>
          </p:cNvSpPr>
          <p:nvPr/>
        </p:nvSpPr>
        <p:spPr>
          <a:xfrm>
            <a:off x="457201" y="1377538"/>
            <a:ext cx="8325530" cy="3492118"/>
          </a:xfrm>
          <a:prstGeom prst="rect">
            <a:avLst/>
          </a:prstGeom>
        </p:spPr>
        <p:txBody>
          <a:bodyPr vert="horz" lIns="91440" tIns="45720" rIns="91440" bIns="45720" rtlCol="0">
            <a:noAutofit/>
          </a:bodyPr>
          <a:lstStyle>
            <a:lvl1pPr marL="357188" indent="-357188" algn="l" defTabSz="685800" rtl="0" eaLnBrk="1" latinLnBrk="0" hangingPunct="1">
              <a:lnSpc>
                <a:spcPct val="90000"/>
              </a:lnSpc>
              <a:spcBef>
                <a:spcPts val="750"/>
              </a:spcBef>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1pPr>
            <a:lvl2pPr marL="714375" indent="-371475" algn="l" defTabSz="685800" rtl="0" eaLnBrk="1" latinLnBrk="0" hangingPunct="1">
              <a:lnSpc>
                <a:spcPct val="90000"/>
              </a:lnSpc>
              <a:spcBef>
                <a:spcPts val="375"/>
              </a:spcBef>
              <a:buFont typeface="Symbol" pitchFamily="2" charset="2"/>
              <a:buChar char="-"/>
              <a:tabLst/>
              <a:defRPr sz="1800" kern="1200">
                <a:solidFill>
                  <a:schemeClr val="tx1"/>
                </a:solidFill>
                <a:latin typeface="+mn-lt"/>
                <a:ea typeface="+mn-ea"/>
                <a:cs typeface="+mn-cs"/>
              </a:defRPr>
            </a:lvl2pPr>
            <a:lvl3pPr marL="1066800" indent="-381000" algn="l" defTabSz="685800" rtl="0" eaLnBrk="1" latinLnBrk="0" hangingPunct="1">
              <a:lnSpc>
                <a:spcPct val="90000"/>
              </a:lnSpc>
              <a:spcBef>
                <a:spcPts val="375"/>
              </a:spcBef>
              <a:buFont typeface="Wingdings" pitchFamily="2" charset="2"/>
              <a:buChar char="§"/>
              <a:tabLst/>
              <a:defRPr sz="1600" kern="1200">
                <a:solidFill>
                  <a:schemeClr val="tx1"/>
                </a:solidFill>
                <a:latin typeface="+mn-lt"/>
                <a:ea typeface="+mn-ea"/>
                <a:cs typeface="+mn-cs"/>
              </a:defRPr>
            </a:lvl3pPr>
            <a:lvl4pPr marL="1425575" indent="0" algn="l" defTabSz="685800" rtl="0" eaLnBrk="1" latinLnBrk="0" hangingPunct="1">
              <a:lnSpc>
                <a:spcPct val="90000"/>
              </a:lnSpc>
              <a:spcBef>
                <a:spcPts val="375"/>
              </a:spcBef>
              <a:buFontTx/>
              <a:buNone/>
              <a:tabLst/>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6213" indent="-176213">
              <a:lnSpc>
                <a:spcPct val="130000"/>
              </a:lnSpc>
              <a:spcBef>
                <a:spcPts val="0"/>
              </a:spcBef>
            </a:pPr>
            <a:endParaRPr lang="fr-CH" sz="1200"/>
          </a:p>
        </p:txBody>
      </p:sp>
    </p:spTree>
    <p:extLst>
      <p:ext uri="{BB962C8B-B14F-4D97-AF65-F5344CB8AC3E}">
        <p14:creationId xmlns:p14="http://schemas.microsoft.com/office/powerpoint/2010/main" val="3782724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CH" altLang="fr-FR" dirty="0" err="1">
                <a:solidFill>
                  <a:srgbClr val="FFFFFF"/>
                </a:solidFill>
                <a:ea typeface="ＭＳ Ｐゴシック" pitchFamily="34" charset="-128"/>
              </a:rPr>
              <a:t>Prédication</a:t>
            </a:r>
            <a:endParaRPr lang="de-DE" dirty="0"/>
          </a:p>
        </p:txBody>
      </p:sp>
      <p:sp>
        <p:nvSpPr>
          <p:cNvPr id="6" name="Inhaltsplatzhalter 2">
            <a:extLst>
              <a:ext uri="{FF2B5EF4-FFF2-40B4-BE49-F238E27FC236}">
                <a16:creationId xmlns:a16="http://schemas.microsoft.com/office/drawing/2014/main" id="{089A52D9-E883-4675-BF4A-8D93C19F6173}"/>
              </a:ext>
            </a:extLst>
          </p:cNvPr>
          <p:cNvSpPr>
            <a:spLocks noGrp="1"/>
          </p:cNvSpPr>
          <p:nvPr>
            <p:ph idx="1"/>
          </p:nvPr>
        </p:nvSpPr>
        <p:spPr>
          <a:xfrm>
            <a:off x="360000" y="1369218"/>
            <a:ext cx="8422732" cy="3500438"/>
          </a:xfrm>
        </p:spPr>
        <p:txBody>
          <a:bodyPr>
            <a:normAutofit/>
          </a:bodyPr>
          <a:lstStyle/>
          <a:p>
            <a:pPr marL="0" indent="0">
              <a:lnSpc>
                <a:spcPct val="150000"/>
              </a:lnSpc>
              <a:buNone/>
            </a:pPr>
            <a:r>
              <a:rPr lang="de-DE" b="1" baseline="30000" dirty="0"/>
              <a:t>1. </a:t>
            </a:r>
            <a:r>
              <a:rPr lang="fr-FR" b="1" baseline="30000" dirty="0"/>
              <a:t>Jésus n’agit pas en secret</a:t>
            </a:r>
            <a:br>
              <a:rPr lang="fr-FR" b="1" baseline="30000" dirty="0"/>
            </a:br>
            <a:r>
              <a:rPr lang="fr-FR" sz="1400" baseline="30000" dirty="0">
                <a:latin typeface="Arial" panose="020B0604020202020204" pitchFamily="34" charset="0"/>
                <a:cs typeface="Arial" panose="020B0604020202020204" pitchFamily="34" charset="0"/>
              </a:rPr>
              <a:t>Chaque jour, Jésus enseignait dans le Temple. Tout le monde pouvait le voir. Et tous pouvaient entendre exactement ce qu’il enseignait. Les uns étaient enthousiasmés d’entendre parler de Dieu de manière si différente. Jésus a aussi aidé publiquement de nombreuses personnes. Il a guéri des malades, réconforté ceux qui étaient tristes, accepté les parias de la société. Ce pour quoi Jésus s’engageait, ce qu’étaient son message et sa mission, tout le monde pouvait le voir.</a:t>
            </a:r>
            <a:br>
              <a:rPr lang="fr-FR" sz="1400" baseline="30000" dirty="0">
                <a:latin typeface="Arial" panose="020B0604020202020204" pitchFamily="34" charset="0"/>
                <a:cs typeface="Arial" panose="020B0604020202020204" pitchFamily="34" charset="0"/>
              </a:rPr>
            </a:br>
            <a:br>
              <a:rPr lang="fr-FR" sz="1400" baseline="30000" dirty="0">
                <a:latin typeface="Arial" panose="020B0604020202020204" pitchFamily="34" charset="0"/>
                <a:cs typeface="Arial" panose="020B0604020202020204" pitchFamily="34" charset="0"/>
              </a:rPr>
            </a:br>
            <a:r>
              <a:rPr lang="fr-FR" sz="1400" baseline="30000" dirty="0">
                <a:latin typeface="Arial" panose="020B0604020202020204" pitchFamily="34" charset="0"/>
                <a:cs typeface="Arial" panose="020B0604020202020204" pitchFamily="34" charset="0"/>
              </a:rPr>
              <a:t>Aujourd’hui, de même, les chrétiens ne se cachent pas. Ils professent ouvertement leur foi. En voyant une église, on sait tout de suite à quoi elle sert. Une croix, un clocher, peut-être un verset biblique peint ou un nom , montrent qui se réunit ici et pourquoi. Aujourd’hui encore, les chrétiens font beaucoup de bien au nom de Jésus, et pas seulement pour les autres chrétiens.</a:t>
            </a:r>
            <a:r>
              <a:rPr lang="fr-FR" sz="1400" baseline="30000" dirty="0"/>
              <a:t> Dans le monde entier, les Églises apportent leur contribution à toute la société en tenant des écoles, des hôpitaux, en prenant soin des pauvres, en intégrant les exclus. Ce pour quoi les chrétiens s’engagent, leur message, leur mission, tout le monde peut le voir au grand jour.</a:t>
            </a:r>
          </a:p>
          <a:p>
            <a:pPr marL="0" indent="0">
              <a:lnSpc>
                <a:spcPct val="150000"/>
              </a:lnSpc>
              <a:buNone/>
            </a:pPr>
            <a:endParaRPr lang="de-DE" sz="15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4584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CH" altLang="fr-FR" dirty="0" err="1">
                <a:solidFill>
                  <a:srgbClr val="FFFFFF"/>
                </a:solidFill>
                <a:ea typeface="ＭＳ Ｐゴシック" pitchFamily="34" charset="-128"/>
              </a:rPr>
              <a:t>Prédication</a:t>
            </a:r>
            <a:endParaRPr lang="de-DE" dirty="0"/>
          </a:p>
        </p:txBody>
      </p:sp>
      <p:sp>
        <p:nvSpPr>
          <p:cNvPr id="6" name="Inhaltsplatzhalter 2">
            <a:extLst>
              <a:ext uri="{FF2B5EF4-FFF2-40B4-BE49-F238E27FC236}">
                <a16:creationId xmlns:a16="http://schemas.microsoft.com/office/drawing/2014/main" id="{D0B57382-9380-43AF-B543-E5ED0DE2D60B}"/>
              </a:ext>
            </a:extLst>
          </p:cNvPr>
          <p:cNvSpPr>
            <a:spLocks noGrp="1"/>
          </p:cNvSpPr>
          <p:nvPr>
            <p:ph idx="1"/>
          </p:nvPr>
        </p:nvSpPr>
        <p:spPr>
          <a:xfrm>
            <a:off x="360000" y="1369218"/>
            <a:ext cx="8422732" cy="3500438"/>
          </a:xfrm>
        </p:spPr>
        <p:txBody>
          <a:bodyPr>
            <a:normAutofit/>
          </a:bodyPr>
          <a:lstStyle/>
          <a:p>
            <a:pPr marL="0" indent="-14287">
              <a:lnSpc>
                <a:spcPct val="150000"/>
              </a:lnSpc>
              <a:buNone/>
            </a:pPr>
            <a:r>
              <a:rPr lang="de-DE" b="1" baseline="30000" dirty="0"/>
              <a:t>2. </a:t>
            </a:r>
            <a:r>
              <a:rPr lang="fr-FR" b="1" baseline="30000" dirty="0"/>
              <a:t>Jésus n’a pas besoin qu’on le défende</a:t>
            </a:r>
            <a:br>
              <a:rPr lang="de-DE" sz="2800" b="1" baseline="30000" dirty="0"/>
            </a:br>
            <a:r>
              <a:rPr lang="fr-FR" sz="1400" baseline="30000" dirty="0"/>
              <a:t>Puis, en cette heure sombre, cette arrestation assez pitoyable. Il a fallu agi de nuit, afin de passer inaperçu. Si l’on avait procédé en plein jour, dans le Temple, pour tenter d’arrêter le rabbin aimé, l’homme des guérisons miraculeuses, le consolateur chaleureux, ç’aurait été l’émeute. Tandis que la nuit, les forces malfaisantes sont libres.</a:t>
            </a:r>
            <a:br>
              <a:rPr lang="fr-FR" sz="1400" baseline="30000" dirty="0"/>
            </a:br>
            <a:br>
              <a:rPr lang="fr-FR" sz="1400" baseline="30000" dirty="0"/>
            </a:br>
            <a:r>
              <a:rPr lang="fr-FR" sz="1400" baseline="30000" dirty="0"/>
              <a:t>Mais personne ne s’attendait à ce que quelqu’un s’interpose avec une épée. L’arrestation de Jésus a déclenché chez un des disciples un réflexe humain bien naturel. Il donne un coup d’épée et fait un blessé. Mais cela n’était pas dans l’intention de Jésus. Jésus réprimande vertement son ami. Jésus n’a pas besoin qu’on le défende. S’il le faut, Jésus peut avoir toute la puissance des armées célestes à ses côtés. Mais il prend au contraire le chemin de la souffrance. Il se livre volontairement aux forces des ténèbres.</a:t>
            </a:r>
            <a:br>
              <a:rPr lang="fr-FR" sz="1400" baseline="30000" dirty="0"/>
            </a:br>
            <a:br>
              <a:rPr lang="fr-FR" sz="1400" baseline="30000" dirty="0"/>
            </a:br>
            <a:r>
              <a:rPr lang="fr-FR" sz="1400" baseline="30000" dirty="0"/>
              <a:t>Aujourd’hui encore, Jésus ne veut pas que son peuple prenne les armes lorsqu’il s’agit de le défendre. Jésus n’a pas besoin de cela. C’est pourquoi de nombreux chrétiens aujourd’hui risquent volontairement l’exclusion, l’emprisonnement ou la mort, parce que la voie de Jésus est la voie non-violente. Aucune force ne peut être vaincue par l’usage de la violence. Au contraire, accepter la souffrance et aimer même ses ennemis, voilà qui a déjà touché le cœur de plus d’un incroyant.</a:t>
            </a:r>
          </a:p>
          <a:p>
            <a:pPr marL="0" indent="-14287">
              <a:lnSpc>
                <a:spcPct val="150000"/>
              </a:lnSpc>
              <a:buNone/>
            </a:pPr>
            <a:endParaRPr lang="de-DE" sz="1500" baseline="30000" dirty="0"/>
          </a:p>
        </p:txBody>
      </p:sp>
    </p:spTree>
    <p:extLst>
      <p:ext uri="{BB962C8B-B14F-4D97-AF65-F5344CB8AC3E}">
        <p14:creationId xmlns:p14="http://schemas.microsoft.com/office/powerpoint/2010/main" val="3687034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CH" altLang="fr-FR" dirty="0" err="1">
                <a:solidFill>
                  <a:srgbClr val="FFFFFF"/>
                </a:solidFill>
                <a:ea typeface="ＭＳ Ｐゴシック" pitchFamily="34" charset="-128"/>
              </a:rPr>
              <a:t>Prédication</a:t>
            </a:r>
            <a:endParaRPr lang="de-DE" dirty="0"/>
          </a:p>
        </p:txBody>
      </p:sp>
      <p:sp>
        <p:nvSpPr>
          <p:cNvPr id="6" name="Inhaltsplatzhalter 2">
            <a:extLst>
              <a:ext uri="{FF2B5EF4-FFF2-40B4-BE49-F238E27FC236}">
                <a16:creationId xmlns:a16="http://schemas.microsoft.com/office/drawing/2014/main" id="{547C8BC3-2D4F-4BD7-B546-8786B591BCCB}"/>
              </a:ext>
            </a:extLst>
          </p:cNvPr>
          <p:cNvSpPr>
            <a:spLocks noGrp="1"/>
          </p:cNvSpPr>
          <p:nvPr>
            <p:ph idx="1"/>
          </p:nvPr>
        </p:nvSpPr>
        <p:spPr>
          <a:xfrm>
            <a:off x="360000" y="1369218"/>
            <a:ext cx="8422732" cy="3500438"/>
          </a:xfrm>
        </p:spPr>
        <p:txBody>
          <a:bodyPr>
            <a:normAutofit/>
          </a:bodyPr>
          <a:lstStyle/>
          <a:p>
            <a:pPr marL="0" indent="-14287">
              <a:lnSpc>
                <a:spcPct val="150000"/>
              </a:lnSpc>
              <a:buNone/>
            </a:pPr>
            <a:r>
              <a:rPr lang="de-DE" b="1" baseline="30000" dirty="0"/>
              <a:t>3. Jésus se </a:t>
            </a:r>
            <a:r>
              <a:rPr lang="de-DE" b="1" baseline="30000" dirty="0" err="1"/>
              <a:t>retrouve</a:t>
            </a:r>
            <a:r>
              <a:rPr lang="de-DE" b="1" baseline="30000" dirty="0"/>
              <a:t> </a:t>
            </a:r>
            <a:r>
              <a:rPr lang="de-DE" b="1" baseline="30000" dirty="0" err="1"/>
              <a:t>abandonné</a:t>
            </a:r>
            <a:br>
              <a:rPr lang="de-DE" sz="2800" b="1" baseline="30000" dirty="0"/>
            </a:br>
            <a:r>
              <a:rPr lang="fr-FR" sz="1400" baseline="30000" dirty="0"/>
              <a:t>À la fin du récit de l’arrestation, l’évangéliste Matthieu note sobrement: «Alors tous les disciples l’abandonnèrent et s’enfuirent.» Quelle fin de partie peu glorieuse de leur part! Quelques heures plus tôt, quand Jésus leur avait prédit qu’ils allaient l’abandonner, ils avaient encore fanfaronné en promettant de le suivre jusqu’à la mort. Mais de ces belles déclarations il ne reste plus une trace. Ils se sont tous défilés. La situation était devenue trop dangereuse pour eux.</a:t>
            </a:r>
            <a:br>
              <a:rPr lang="de-DE" sz="1400" baseline="30000" dirty="0"/>
            </a:br>
            <a:br>
              <a:rPr lang="de-DE" sz="1400" baseline="30000" dirty="0"/>
            </a:br>
            <a:r>
              <a:rPr lang="fr-FR" sz="1400" baseline="30000" dirty="0"/>
              <a:t>Cela aussi appartient encore de nos jours à la réalité de la chrétienté. Trop souvent, des croyants évitent le danger, fuient, se cachent, ne disent plus un mot de leur foi. Il ne s’agit pas pour nous de juger, surtout pas depuis notre cocon de sécurité en Europe. Aucun de nous ne sait combien la confiance en Dieu reste forte lorsque des ennemis en veulent à la vie des chrétiens.  C’est pourquoi la Bible nous parle si honnêtement des disciples. Eux aussi ont flanché lorsqu’on leur a demandé de confesser leur foi. Mais cela n’a pas empêché Jésus de les appeler à nouveau à son service à Pâques et de les envoyer en mission dans le monde entier. </a:t>
            </a:r>
            <a:r>
              <a:rPr lang="fr-FR" sz="1400" baseline="30000"/>
              <a:t>Jésus n’a pas besoin de notre force, mais il a besoin que nous soyons prêts à nous laisser envoyer par lui.</a:t>
            </a:r>
            <a:endParaRPr lang="de-DE" sz="1500" baseline="30000" dirty="0"/>
          </a:p>
        </p:txBody>
      </p:sp>
    </p:spTree>
    <p:extLst>
      <p:ext uri="{BB962C8B-B14F-4D97-AF65-F5344CB8AC3E}">
        <p14:creationId xmlns:p14="http://schemas.microsoft.com/office/powerpoint/2010/main" val="10660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a:latin typeface="Arial"/>
                <a:cs typeface="Arial"/>
              </a:rPr>
              <a:t>Que faire?</a:t>
            </a:r>
            <a:endParaRPr lang="en-US">
              <a:latin typeface="Arial"/>
              <a:cs typeface="Arial"/>
            </a:endParaRPr>
          </a:p>
        </p:txBody>
      </p:sp>
      <p:sp>
        <p:nvSpPr>
          <p:cNvPr id="3" name="Inhaltsplatzhalter 2"/>
          <p:cNvSpPr>
            <a:spLocks noGrp="1"/>
          </p:cNvSpPr>
          <p:nvPr>
            <p:ph idx="1"/>
          </p:nvPr>
        </p:nvSpPr>
        <p:spPr/>
        <p:txBody>
          <a:bodyPr/>
          <a:lstStyle/>
          <a:p>
            <a:pPr marL="355600" indent="-355600">
              <a:lnSpc>
                <a:spcPct val="150000"/>
              </a:lnSpc>
              <a:buAutoNum type="arabicPeriod"/>
            </a:pPr>
            <a:r>
              <a:rPr lang="fr-FR" b="1">
                <a:solidFill>
                  <a:srgbClr val="C00000"/>
                </a:solidFill>
              </a:rPr>
              <a:t>Prier régulièrement </a:t>
            </a:r>
            <a:r>
              <a:rPr lang="fr-FR" b="1"/>
              <a:t>pour les chrétiens persécutés</a:t>
            </a:r>
          </a:p>
          <a:p>
            <a:pPr marL="355600" indent="-355600">
              <a:lnSpc>
                <a:spcPct val="150000"/>
              </a:lnSpc>
              <a:buAutoNum type="arabicPeriod"/>
            </a:pPr>
            <a:r>
              <a:rPr lang="fr-FR" b="1">
                <a:solidFill>
                  <a:srgbClr val="C00000"/>
                </a:solidFill>
              </a:rPr>
              <a:t>Se tenir informés </a:t>
            </a:r>
            <a:r>
              <a:rPr lang="fr-FR" b="1"/>
              <a:t>et inviter un orateur pour un culte </a:t>
            </a:r>
          </a:p>
          <a:p>
            <a:pPr marL="355600" indent="-355600">
              <a:lnSpc>
                <a:spcPct val="150000"/>
              </a:lnSpc>
              <a:buAutoNum type="arabicPeriod"/>
            </a:pPr>
            <a:r>
              <a:rPr lang="fr-FR" b="1">
                <a:solidFill>
                  <a:srgbClr val="C00000"/>
                </a:solidFill>
              </a:rPr>
              <a:t>Donner, </a:t>
            </a:r>
            <a:r>
              <a:rPr lang="fr-FR" b="1"/>
              <a:t>écrire, voyager, diffuser</a:t>
            </a:r>
          </a:p>
        </p:txBody>
      </p:sp>
    </p:spTree>
    <p:extLst>
      <p:ext uri="{BB962C8B-B14F-4D97-AF65-F5344CB8AC3E}">
        <p14:creationId xmlns:p14="http://schemas.microsoft.com/office/powerpoint/2010/main" val="2225353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dirty="0"/>
              <a:t>Index mondial de persécution 2023 </a:t>
            </a:r>
            <a:r>
              <a:rPr lang="fr-FR" sz="2000" dirty="0"/>
              <a:t>(extrait)</a:t>
            </a:r>
          </a:p>
        </p:txBody>
      </p:sp>
      <p:sp>
        <p:nvSpPr>
          <p:cNvPr id="5" name="Untertitel 2"/>
          <p:cNvSpPr>
            <a:spLocks noGrp="1"/>
          </p:cNvSpPr>
          <p:nvPr>
            <p:ph idx="1"/>
          </p:nvPr>
        </p:nvSpPr>
        <p:spPr>
          <a:xfrm>
            <a:off x="0" y="1129552"/>
            <a:ext cx="8677835" cy="3740103"/>
          </a:xfrm>
        </p:spPr>
        <p:txBody>
          <a:bodyPr lIns="360000" tIns="360000" rIns="360000">
            <a:normAutofit/>
          </a:bodyPr>
          <a:lstStyle/>
          <a:p>
            <a:pPr marL="0" indent="0" algn="just">
              <a:lnSpc>
                <a:spcPct val="100000"/>
              </a:lnSpc>
              <a:spcBef>
                <a:spcPts val="0"/>
              </a:spcBef>
              <a:buNone/>
            </a:pPr>
            <a:r>
              <a:rPr lang="de-CH" sz="2400" b="1" dirty="0">
                <a:latin typeface="Arial" panose="020B0604020202020204" pitchFamily="34" charset="0"/>
                <a:cs typeface="Arial" panose="020B0604020202020204" pitchFamily="34" charset="0"/>
              </a:rPr>
              <a:t>	</a:t>
            </a:r>
            <a:r>
              <a:rPr lang="de-CH" sz="2400" b="1" dirty="0"/>
              <a:t>01	</a:t>
            </a:r>
            <a:r>
              <a:rPr lang="de-CH" sz="2400" b="1" dirty="0" err="1"/>
              <a:t>Corée</a:t>
            </a:r>
            <a:r>
              <a:rPr lang="de-CH" sz="2400" b="1" dirty="0"/>
              <a:t> du Nord </a:t>
            </a:r>
            <a:r>
              <a:rPr lang="de-CH" sz="2400" b="1" dirty="0">
                <a:solidFill>
                  <a:schemeClr val="tx1"/>
                </a:solidFill>
                <a:latin typeface="Arial" panose="020B0604020202020204" pitchFamily="34" charset="0"/>
                <a:cs typeface="Arial" panose="020B0604020202020204" pitchFamily="34" charset="0"/>
              </a:rPr>
              <a:t>	08	Iran 	</a:t>
            </a:r>
          </a:p>
          <a:p>
            <a:pPr marL="0" indent="0" algn="just">
              <a:lnSpc>
                <a:spcPct val="100000"/>
              </a:lnSpc>
              <a:spcBef>
                <a:spcPts val="0"/>
              </a:spcBef>
              <a:buNone/>
            </a:pPr>
            <a:r>
              <a:rPr lang="de-CH" sz="2400" b="1" dirty="0">
                <a:solidFill>
                  <a:schemeClr val="tx1"/>
                </a:solidFill>
                <a:latin typeface="Arial" panose="020B0604020202020204" pitchFamily="34" charset="0"/>
                <a:cs typeface="Arial" panose="020B0604020202020204" pitchFamily="34" charset="0"/>
              </a:rPr>
              <a:t>	02 	</a:t>
            </a:r>
            <a:r>
              <a:rPr lang="de-CH" sz="2400" b="1" dirty="0" err="1">
                <a:solidFill>
                  <a:schemeClr val="tx1"/>
                </a:solidFill>
                <a:latin typeface="Arial" panose="020B0604020202020204" pitchFamily="34" charset="0"/>
                <a:cs typeface="Arial" panose="020B0604020202020204" pitchFamily="34" charset="0"/>
              </a:rPr>
              <a:t>Somalie</a:t>
            </a:r>
            <a:r>
              <a:rPr lang="de-CH" sz="2400" b="1" dirty="0">
                <a:solidFill>
                  <a:schemeClr val="tx1"/>
                </a:solidFill>
                <a:latin typeface="Arial" panose="020B0604020202020204" pitchFamily="34" charset="0"/>
                <a:cs typeface="Arial" panose="020B0604020202020204" pitchFamily="34" charset="0"/>
              </a:rPr>
              <a:t>			09</a:t>
            </a:r>
            <a:r>
              <a:rPr lang="de-CH" sz="2400" b="1" dirty="0">
                <a:solidFill>
                  <a:schemeClr val="tx1"/>
                </a:solidFill>
                <a:latin typeface="Arial Black" panose="020B0A04020102020204" pitchFamily="34" charset="0"/>
                <a:cs typeface="Arial" panose="020B0604020202020204" pitchFamily="34" charset="0"/>
              </a:rPr>
              <a:t> </a:t>
            </a:r>
            <a:r>
              <a:rPr lang="de-CH" sz="2400" b="1" dirty="0">
                <a:solidFill>
                  <a:schemeClr val="tx1"/>
                </a:solidFill>
                <a:latin typeface="Arial" panose="020B0604020202020204" pitchFamily="34" charset="0"/>
                <a:cs typeface="Arial" panose="020B0604020202020204" pitchFamily="34" charset="0"/>
              </a:rPr>
              <a:t>	</a:t>
            </a:r>
            <a:r>
              <a:rPr lang="de-CH" sz="2400" b="1" dirty="0"/>
              <a:t>Afghanistan</a:t>
            </a:r>
            <a:endParaRPr lang="de-CH" sz="2400" b="1" dirty="0">
              <a:solidFill>
                <a:schemeClr val="tx1"/>
              </a:solidFill>
              <a:latin typeface="Arial" panose="020B0604020202020204" pitchFamily="34" charset="0"/>
              <a:cs typeface="Arial" panose="020B0604020202020204" pitchFamily="34" charset="0"/>
            </a:endParaRPr>
          </a:p>
          <a:p>
            <a:pPr marL="0" indent="0" algn="just">
              <a:lnSpc>
                <a:spcPct val="100000"/>
              </a:lnSpc>
              <a:spcBef>
                <a:spcPts val="0"/>
              </a:spcBef>
              <a:buNone/>
            </a:pPr>
            <a:r>
              <a:rPr lang="de-CH" sz="2400" b="1" dirty="0">
                <a:solidFill>
                  <a:srgbClr val="C00000"/>
                </a:solidFill>
                <a:latin typeface="Arial" panose="020B0604020202020204" pitchFamily="34" charset="0"/>
                <a:cs typeface="Arial" panose="020B0604020202020204" pitchFamily="34" charset="0"/>
              </a:rPr>
              <a:t>	</a:t>
            </a:r>
            <a:r>
              <a:rPr lang="de-CH" sz="2400" b="1" dirty="0">
                <a:latin typeface="Arial" panose="020B0604020202020204" pitchFamily="34" charset="0"/>
                <a:cs typeface="Arial" panose="020B0604020202020204" pitchFamily="34" charset="0"/>
              </a:rPr>
              <a:t>03 	</a:t>
            </a:r>
            <a:r>
              <a:rPr lang="de-CH" sz="2400" b="1" dirty="0" err="1">
                <a:latin typeface="Arial" panose="020B0604020202020204" pitchFamily="34" charset="0"/>
                <a:cs typeface="Arial" panose="020B0604020202020204" pitchFamily="34" charset="0"/>
              </a:rPr>
              <a:t>Yémen</a:t>
            </a:r>
            <a:r>
              <a:rPr lang="de-CH" sz="2400" b="1" dirty="0">
                <a:solidFill>
                  <a:schemeClr val="tx1"/>
                </a:solidFill>
                <a:latin typeface="Arial" panose="020B0604020202020204" pitchFamily="34" charset="0"/>
                <a:cs typeface="Arial" panose="020B0604020202020204" pitchFamily="34" charset="0"/>
              </a:rPr>
              <a:t>			10</a:t>
            </a:r>
            <a:r>
              <a:rPr lang="de-CH" sz="2400" b="1" dirty="0">
                <a:solidFill>
                  <a:schemeClr val="tx1"/>
                </a:solidFill>
                <a:latin typeface="Arial Black" panose="020B0A04020102020204" pitchFamily="34" charset="0"/>
                <a:cs typeface="Arial" panose="020B0604020202020204" pitchFamily="34" charset="0"/>
              </a:rPr>
              <a:t> 	</a:t>
            </a:r>
            <a:r>
              <a:rPr lang="de-CH" sz="2400" b="1" dirty="0" err="1">
                <a:solidFill>
                  <a:schemeClr val="tx1"/>
                </a:solidFill>
                <a:latin typeface="Arial" panose="020B0604020202020204" pitchFamily="34" charset="0"/>
                <a:cs typeface="Arial" panose="020B0604020202020204" pitchFamily="34" charset="0"/>
              </a:rPr>
              <a:t>Soudan</a:t>
            </a:r>
            <a:endParaRPr lang="de-CH" sz="2400" b="1" dirty="0">
              <a:solidFill>
                <a:schemeClr val="tx1"/>
              </a:solidFill>
              <a:latin typeface="Arial" panose="020B0604020202020204" pitchFamily="34" charset="0"/>
              <a:cs typeface="Arial" panose="020B0604020202020204" pitchFamily="34" charset="0"/>
            </a:endParaRPr>
          </a:p>
          <a:p>
            <a:pPr marL="0" indent="0" algn="just">
              <a:lnSpc>
                <a:spcPct val="100000"/>
              </a:lnSpc>
              <a:spcBef>
                <a:spcPts val="0"/>
              </a:spcBef>
              <a:buNone/>
            </a:pPr>
            <a:r>
              <a:rPr lang="de-CH"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04 	</a:t>
            </a:r>
            <a:r>
              <a:rPr lang="de-CH" sz="24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Érythrée</a:t>
            </a:r>
            <a:r>
              <a:rPr lang="de-CH" sz="2400" b="1" dirty="0">
                <a:solidFill>
                  <a:schemeClr val="tx1"/>
                </a:solidFill>
                <a:latin typeface="Arial" panose="020B0604020202020204" pitchFamily="34" charset="0"/>
                <a:cs typeface="Arial" panose="020B0604020202020204" pitchFamily="34" charset="0"/>
              </a:rPr>
              <a:t>			</a:t>
            </a:r>
            <a:r>
              <a:rPr lang="de-CH"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	</a:t>
            </a:r>
            <a:r>
              <a:rPr lang="de-CH" sz="24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Inde</a:t>
            </a:r>
            <a:endParaRPr lang="de-CH"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just">
              <a:lnSpc>
                <a:spcPct val="100000"/>
              </a:lnSpc>
              <a:spcBef>
                <a:spcPts val="0"/>
              </a:spcBef>
              <a:buNone/>
            </a:pPr>
            <a:r>
              <a:rPr lang="de-CH" sz="2400" b="1" dirty="0">
                <a:solidFill>
                  <a:schemeClr val="tx1"/>
                </a:solidFill>
                <a:latin typeface="Arial" panose="020B0604020202020204" pitchFamily="34" charset="0"/>
                <a:cs typeface="Arial" panose="020B0604020202020204" pitchFamily="34" charset="0"/>
              </a:rPr>
              <a:t>	</a:t>
            </a:r>
            <a:r>
              <a:rPr lang="de-CH" sz="2400" b="1" dirty="0"/>
              <a:t>05 	</a:t>
            </a:r>
            <a:r>
              <a:rPr lang="de-CH" sz="2400" b="1" dirty="0" err="1"/>
              <a:t>Libye</a:t>
            </a:r>
            <a:r>
              <a:rPr lang="de-CH" sz="2400" b="1" dirty="0"/>
              <a:t> 		</a:t>
            </a:r>
            <a:r>
              <a:rPr lang="de-CH" sz="2400" b="1" dirty="0">
                <a:solidFill>
                  <a:schemeClr val="tx1"/>
                </a:solidFill>
                <a:latin typeface="Arial" panose="020B0604020202020204" pitchFamily="34" charset="0"/>
                <a:cs typeface="Arial" panose="020B0604020202020204" pitchFamily="34" charset="0"/>
              </a:rPr>
              <a:t>	</a:t>
            </a:r>
            <a:r>
              <a:rPr lang="de-CH" sz="2400" b="1" dirty="0"/>
              <a:t>12	</a:t>
            </a:r>
            <a:r>
              <a:rPr lang="de-CH" sz="2400" b="1" dirty="0" err="1"/>
              <a:t>Syrie</a:t>
            </a:r>
            <a:endParaRPr lang="de-CH" sz="2400" b="1" dirty="0"/>
          </a:p>
          <a:p>
            <a:pPr marL="0" indent="0" algn="just">
              <a:lnSpc>
                <a:spcPct val="100000"/>
              </a:lnSpc>
              <a:spcBef>
                <a:spcPts val="0"/>
              </a:spcBef>
              <a:buNone/>
            </a:pPr>
            <a:r>
              <a:rPr lang="de-CH" sz="2400" b="1" dirty="0">
                <a:solidFill>
                  <a:schemeClr val="tx1"/>
                </a:solidFill>
                <a:latin typeface="Arial" panose="020B0604020202020204" pitchFamily="34" charset="0"/>
                <a:cs typeface="Arial" panose="020B0604020202020204" pitchFamily="34" charset="0"/>
              </a:rPr>
              <a:t>	06 	Nigeria			</a:t>
            </a:r>
            <a:r>
              <a:rPr lang="de-CH" sz="2400" b="1" dirty="0">
                <a:latin typeface="Arial" panose="020B0604020202020204" pitchFamily="34" charset="0"/>
                <a:cs typeface="Arial" panose="020B0604020202020204" pitchFamily="34" charset="0"/>
              </a:rPr>
              <a:t>…</a:t>
            </a:r>
          </a:p>
          <a:p>
            <a:pPr marL="0" indent="0" algn="just">
              <a:lnSpc>
                <a:spcPct val="100000"/>
              </a:lnSpc>
              <a:spcBef>
                <a:spcPts val="0"/>
              </a:spcBef>
              <a:buNone/>
            </a:pPr>
            <a:r>
              <a:rPr lang="de-CH" sz="2400" b="1" dirty="0">
                <a:solidFill>
                  <a:schemeClr val="tx1"/>
                </a:solidFill>
                <a:latin typeface="Arial" panose="020B0604020202020204" pitchFamily="34" charset="0"/>
                <a:cs typeface="Arial" panose="020B0604020202020204" pitchFamily="34" charset="0"/>
              </a:rPr>
              <a:t>	07 	</a:t>
            </a:r>
            <a:r>
              <a:rPr lang="de-CH" sz="2400" b="1" dirty="0">
                <a:latin typeface="Arial" panose="020B0604020202020204" pitchFamily="34" charset="0"/>
                <a:cs typeface="Arial" panose="020B0604020202020204" pitchFamily="34" charset="0"/>
              </a:rPr>
              <a:t>Pakistan </a:t>
            </a:r>
            <a:r>
              <a:rPr lang="de-CH" sz="2400" b="1" dirty="0">
                <a:solidFill>
                  <a:srgbClr val="C00000"/>
                </a:solidFill>
                <a:latin typeface="Arial" panose="020B0604020202020204" pitchFamily="34" charset="0"/>
                <a:cs typeface="Arial" panose="020B0604020202020204" pitchFamily="34" charset="0"/>
              </a:rPr>
              <a:t>			</a:t>
            </a:r>
            <a:r>
              <a:rPr lang="de-CH" sz="2400" b="1" dirty="0">
                <a:solidFill>
                  <a:srgbClr val="C00000"/>
                </a:solidFill>
                <a:effectLst>
                  <a:outerShdw blurRad="38100" dist="38100" dir="2700000" algn="tl">
                    <a:srgbClr val="000000">
                      <a:alpha val="43137"/>
                    </a:srgbClr>
                  </a:outerShdw>
                </a:effectLst>
              </a:rPr>
              <a:t>32 	Mozambique</a:t>
            </a:r>
            <a:endParaRPr lang="de-CH" altLang="fr-FR" sz="2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4346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2">
            <a:extLst>
              <a:ext uri="{FF2B5EF4-FFF2-40B4-BE49-F238E27FC236}">
                <a16:creationId xmlns:a16="http://schemas.microsoft.com/office/drawing/2014/main" id="{6335B2EE-5FCD-452D-9A40-FCF7856D54C3}"/>
              </a:ext>
            </a:extLst>
          </p:cNvPr>
          <p:cNvSpPr>
            <a:spLocks noGrp="1"/>
          </p:cNvSpPr>
          <p:nvPr>
            <p:ph idx="1"/>
          </p:nvPr>
        </p:nvSpPr>
        <p:spPr>
          <a:xfrm>
            <a:off x="174369" y="1317813"/>
            <a:ext cx="3026031" cy="2796988"/>
          </a:xfrm>
        </p:spPr>
        <p:txBody>
          <a:bodyPr>
            <a:normAutofit/>
          </a:bodyPr>
          <a:lstStyle/>
          <a:p>
            <a:pPr marL="0" indent="0">
              <a:lnSpc>
                <a:spcPct val="150000"/>
              </a:lnSpc>
              <a:spcBef>
                <a:spcPts val="600"/>
              </a:spcBef>
              <a:buNone/>
            </a:pPr>
            <a:r>
              <a:rPr lang="de-DE" b="1" dirty="0"/>
              <a:t>Population:</a:t>
            </a:r>
          </a:p>
          <a:p>
            <a:pPr marL="0" indent="0">
              <a:lnSpc>
                <a:spcPct val="150000"/>
              </a:lnSpc>
              <a:spcBef>
                <a:spcPts val="600"/>
              </a:spcBef>
              <a:buNone/>
            </a:pPr>
            <a:r>
              <a:rPr lang="de-DE" b="1" dirty="0" err="1"/>
              <a:t>Capitale</a:t>
            </a:r>
            <a:r>
              <a:rPr lang="de-DE" b="1" dirty="0"/>
              <a:t>:</a:t>
            </a:r>
          </a:p>
          <a:p>
            <a:pPr marL="0" indent="0">
              <a:lnSpc>
                <a:spcPct val="150000"/>
              </a:lnSpc>
              <a:spcBef>
                <a:spcPts val="600"/>
              </a:spcBef>
              <a:buNone/>
            </a:pPr>
            <a:r>
              <a:rPr lang="de-DE" b="1" dirty="0" err="1"/>
              <a:t>Régime</a:t>
            </a:r>
            <a:r>
              <a:rPr lang="de-DE" b="1" dirty="0"/>
              <a:t>:</a:t>
            </a:r>
          </a:p>
          <a:p>
            <a:pPr marL="0" indent="0">
              <a:lnSpc>
                <a:spcPct val="150000"/>
              </a:lnSpc>
              <a:spcBef>
                <a:spcPts val="600"/>
              </a:spcBef>
              <a:buNone/>
            </a:pPr>
            <a:r>
              <a:rPr lang="de-DE" b="1" dirty="0"/>
              <a:t>Chef de </a:t>
            </a:r>
            <a:r>
              <a:rPr lang="de-DE" b="1" dirty="0" err="1"/>
              <a:t>l’État</a:t>
            </a:r>
            <a:r>
              <a:rPr lang="de-DE" b="1" dirty="0"/>
              <a:t>:</a:t>
            </a:r>
          </a:p>
          <a:p>
            <a:pPr marL="0" indent="0">
              <a:lnSpc>
                <a:spcPct val="150000"/>
              </a:lnSpc>
              <a:spcBef>
                <a:spcPts val="600"/>
              </a:spcBef>
              <a:buNone/>
            </a:pPr>
            <a:r>
              <a:rPr lang="de-DE" b="1" dirty="0" err="1"/>
              <a:t>Religions</a:t>
            </a:r>
            <a:r>
              <a:rPr lang="de-DE" b="1" dirty="0"/>
              <a:t>:</a:t>
            </a:r>
          </a:p>
          <a:p>
            <a:pPr marL="0" indent="0">
              <a:lnSpc>
                <a:spcPct val="150000"/>
              </a:lnSpc>
              <a:buNone/>
            </a:pPr>
            <a:endParaRPr lang="de-DE" sz="1600" b="1" dirty="0"/>
          </a:p>
        </p:txBody>
      </p:sp>
      <p:sp>
        <p:nvSpPr>
          <p:cNvPr id="11" name="Inhaltsplatzhalter 2">
            <a:extLst>
              <a:ext uri="{FF2B5EF4-FFF2-40B4-BE49-F238E27FC236}">
                <a16:creationId xmlns:a16="http://schemas.microsoft.com/office/drawing/2014/main" id="{DAAFA322-B26E-4969-9B3E-145F608D2FEA}"/>
              </a:ext>
            </a:extLst>
          </p:cNvPr>
          <p:cNvSpPr txBox="1">
            <a:spLocks/>
          </p:cNvSpPr>
          <p:nvPr/>
        </p:nvSpPr>
        <p:spPr>
          <a:xfrm>
            <a:off x="2653823" y="1317812"/>
            <a:ext cx="6130177" cy="3240438"/>
          </a:xfrm>
          <a:prstGeom prst="rect">
            <a:avLst/>
          </a:prstGeom>
        </p:spPr>
        <p:txBody>
          <a:bodyPr vert="horz" lIns="91440" tIns="45720" rIns="91440" bIns="45720" rtlCol="0">
            <a:noAutofit/>
          </a:bodyPr>
          <a:lstStyle>
            <a:lvl1pPr marL="357188" indent="-357188" algn="l" defTabSz="685800" rtl="0" eaLnBrk="1" latinLnBrk="0" hangingPunct="1">
              <a:lnSpc>
                <a:spcPct val="90000"/>
              </a:lnSpc>
              <a:spcBef>
                <a:spcPts val="750"/>
              </a:spcBef>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1pPr>
            <a:lvl2pPr marL="714375" indent="-371475" algn="l" defTabSz="685800" rtl="0" eaLnBrk="1" latinLnBrk="0" hangingPunct="1">
              <a:lnSpc>
                <a:spcPct val="90000"/>
              </a:lnSpc>
              <a:spcBef>
                <a:spcPts val="375"/>
              </a:spcBef>
              <a:buFont typeface="Symbol" pitchFamily="2" charset="2"/>
              <a:buChar char="-"/>
              <a:tabLst/>
              <a:defRPr sz="1800" kern="1200">
                <a:solidFill>
                  <a:schemeClr val="tx1"/>
                </a:solidFill>
                <a:latin typeface="+mn-lt"/>
                <a:ea typeface="+mn-ea"/>
                <a:cs typeface="+mn-cs"/>
              </a:defRPr>
            </a:lvl2pPr>
            <a:lvl3pPr marL="1066800" indent="-381000" algn="l" defTabSz="685800" rtl="0" eaLnBrk="1" latinLnBrk="0" hangingPunct="1">
              <a:lnSpc>
                <a:spcPct val="90000"/>
              </a:lnSpc>
              <a:spcBef>
                <a:spcPts val="375"/>
              </a:spcBef>
              <a:buFont typeface="Wingdings" pitchFamily="2" charset="2"/>
              <a:buChar char="§"/>
              <a:tabLst/>
              <a:defRPr sz="1600" kern="1200">
                <a:solidFill>
                  <a:schemeClr val="tx1"/>
                </a:solidFill>
                <a:latin typeface="+mn-lt"/>
                <a:ea typeface="+mn-ea"/>
                <a:cs typeface="+mn-cs"/>
              </a:defRPr>
            </a:lvl3pPr>
            <a:lvl4pPr marL="1425575" indent="0" algn="l" defTabSz="685800" rtl="0" eaLnBrk="1" latinLnBrk="0" hangingPunct="1">
              <a:lnSpc>
                <a:spcPct val="90000"/>
              </a:lnSpc>
              <a:spcBef>
                <a:spcPts val="375"/>
              </a:spcBef>
              <a:buFontTx/>
              <a:buNone/>
              <a:tabLst/>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spcBef>
                <a:spcPts val="600"/>
              </a:spcBef>
              <a:buNone/>
            </a:pPr>
            <a:r>
              <a:rPr lang="de-DE" dirty="0"/>
              <a:t>3662 </a:t>
            </a:r>
            <a:r>
              <a:rPr lang="de-DE" dirty="0" err="1"/>
              <a:t>millions</a:t>
            </a:r>
            <a:r>
              <a:rPr lang="de-DE" dirty="0"/>
              <a:t> </a:t>
            </a:r>
            <a:r>
              <a:rPr lang="de-DE" dirty="0" err="1"/>
              <a:t>d’habitants</a:t>
            </a:r>
            <a:endParaRPr lang="de-DE" dirty="0"/>
          </a:p>
          <a:p>
            <a:pPr marL="0" indent="0">
              <a:lnSpc>
                <a:spcPct val="150000"/>
              </a:lnSpc>
              <a:spcBef>
                <a:spcPts val="600"/>
              </a:spcBef>
              <a:buNone/>
            </a:pPr>
            <a:r>
              <a:rPr lang="de-DE" dirty="0"/>
              <a:t>Asmara</a:t>
            </a:r>
          </a:p>
          <a:p>
            <a:pPr marL="0" indent="0">
              <a:lnSpc>
                <a:spcPct val="150000"/>
              </a:lnSpc>
              <a:spcBef>
                <a:spcPts val="600"/>
              </a:spcBef>
              <a:buNone/>
            </a:pPr>
            <a:r>
              <a:rPr lang="fr-FR" dirty="0"/>
              <a:t>république présidentielle (parti unique)</a:t>
            </a:r>
            <a:r>
              <a:rPr lang="fr-CH" dirty="0"/>
              <a:t> </a:t>
            </a:r>
          </a:p>
          <a:p>
            <a:pPr marL="0" indent="0">
              <a:lnSpc>
                <a:spcPct val="150000"/>
              </a:lnSpc>
              <a:spcBef>
                <a:spcPts val="600"/>
              </a:spcBef>
              <a:buNone/>
            </a:pPr>
            <a:r>
              <a:rPr lang="de-DE" dirty="0" err="1"/>
              <a:t>Président</a:t>
            </a:r>
            <a:r>
              <a:rPr lang="de-DE" dirty="0"/>
              <a:t> </a:t>
            </a:r>
            <a:r>
              <a:rPr lang="de-DE" dirty="0" err="1"/>
              <a:t>Isayas</a:t>
            </a:r>
            <a:r>
              <a:rPr lang="de-DE" dirty="0"/>
              <a:t> </a:t>
            </a:r>
            <a:r>
              <a:rPr lang="de-DE" dirty="0" err="1"/>
              <a:t>Afewerki</a:t>
            </a:r>
            <a:endParaRPr lang="de-DE" dirty="0"/>
          </a:p>
          <a:p>
            <a:pPr marL="0" indent="0">
              <a:lnSpc>
                <a:spcPct val="108000"/>
              </a:lnSpc>
              <a:spcBef>
                <a:spcPts val="600"/>
              </a:spcBef>
              <a:buNone/>
            </a:pPr>
            <a:r>
              <a:rPr lang="de-DE" dirty="0" err="1"/>
              <a:t>islam</a:t>
            </a:r>
            <a:r>
              <a:rPr lang="de-DE" dirty="0"/>
              <a:t> et </a:t>
            </a:r>
            <a:r>
              <a:rPr lang="de-DE" dirty="0" err="1"/>
              <a:t>christianisme</a:t>
            </a:r>
            <a:r>
              <a:rPr lang="de-DE" dirty="0"/>
              <a:t>: </a:t>
            </a:r>
            <a:r>
              <a:rPr lang="de-DE" dirty="0" err="1"/>
              <a:t>musulmans</a:t>
            </a:r>
            <a:r>
              <a:rPr lang="de-DE" dirty="0"/>
              <a:t> 51,4 %, </a:t>
            </a:r>
            <a:r>
              <a:rPr lang="de-DE" dirty="0" err="1"/>
              <a:t>sunnites</a:t>
            </a:r>
            <a:r>
              <a:rPr lang="de-DE" dirty="0"/>
              <a:t>, </a:t>
            </a:r>
            <a:r>
              <a:rPr lang="de-DE" dirty="0" err="1"/>
              <a:t>chrétiens</a:t>
            </a:r>
            <a:r>
              <a:rPr lang="de-DE" dirty="0"/>
              <a:t> 46,7 % – </a:t>
            </a:r>
            <a:r>
              <a:rPr lang="de-DE" dirty="0" err="1"/>
              <a:t>principalement</a:t>
            </a:r>
            <a:r>
              <a:rPr lang="de-DE" dirty="0"/>
              <a:t> orthodoxes</a:t>
            </a:r>
          </a:p>
        </p:txBody>
      </p:sp>
      <p:sp>
        <p:nvSpPr>
          <p:cNvPr id="5" name="Titel 1">
            <a:extLst>
              <a:ext uri="{FF2B5EF4-FFF2-40B4-BE49-F238E27FC236}">
                <a16:creationId xmlns:a16="http://schemas.microsoft.com/office/drawing/2014/main" id="{12D545CD-5936-DB81-9D98-0F4F35DC2AEE}"/>
              </a:ext>
            </a:extLst>
          </p:cNvPr>
          <p:cNvSpPr>
            <a:spLocks noGrp="1"/>
          </p:cNvSpPr>
          <p:nvPr>
            <p:ph type="title"/>
          </p:nvPr>
        </p:nvSpPr>
        <p:spPr>
          <a:xfrm>
            <a:off x="174369" y="219980"/>
            <a:ext cx="7886700" cy="575209"/>
          </a:xfrm>
        </p:spPr>
        <p:txBody>
          <a:bodyPr/>
          <a:lstStyle/>
          <a:p>
            <a:r>
              <a:rPr lang="fr-FR" dirty="0"/>
              <a:t>Érythrée</a:t>
            </a:r>
            <a:r>
              <a:rPr lang="de-DE" altLang="fr-FR" dirty="0">
                <a:solidFill>
                  <a:srgbClr val="FFFFFF"/>
                </a:solidFill>
                <a:ea typeface="ＭＳ Ｐゴシック" pitchFamily="34" charset="-128"/>
              </a:rPr>
              <a:t> – </a:t>
            </a:r>
            <a:r>
              <a:rPr lang="de-DE" altLang="fr-FR" b="0" dirty="0" err="1">
                <a:solidFill>
                  <a:srgbClr val="FFFFFF"/>
                </a:solidFill>
                <a:ea typeface="ＭＳ Ｐゴシック" pitchFamily="34" charset="-128"/>
              </a:rPr>
              <a:t>Vue</a:t>
            </a:r>
            <a:r>
              <a:rPr lang="de-DE" altLang="fr-FR" b="0" dirty="0">
                <a:solidFill>
                  <a:srgbClr val="FFFFFF"/>
                </a:solidFill>
                <a:ea typeface="ＭＳ Ｐゴシック" pitchFamily="34" charset="-128"/>
              </a:rPr>
              <a:t> </a:t>
            </a:r>
            <a:r>
              <a:rPr lang="de-DE" altLang="fr-FR" b="0" dirty="0" err="1">
                <a:solidFill>
                  <a:srgbClr val="FFFFFF"/>
                </a:solidFill>
                <a:ea typeface="ＭＳ Ｐゴシック" pitchFamily="34" charset="-128"/>
              </a:rPr>
              <a:t>d’ensemble</a:t>
            </a:r>
            <a:r>
              <a:rPr lang="de-DE" altLang="fr-FR" b="0" dirty="0">
                <a:solidFill>
                  <a:srgbClr val="FFFFFF"/>
                </a:solidFill>
                <a:ea typeface="ＭＳ Ｐゴシック" pitchFamily="34" charset="-128"/>
              </a:rPr>
              <a:t> </a:t>
            </a:r>
            <a:endParaRPr lang="de-DE" b="0" dirty="0"/>
          </a:p>
        </p:txBody>
      </p:sp>
      <p:pic>
        <p:nvPicPr>
          <p:cNvPr id="6" name="Inhaltsplatzhalter 1">
            <a:extLst>
              <a:ext uri="{FF2B5EF4-FFF2-40B4-BE49-F238E27FC236}">
                <a16:creationId xmlns:a16="http://schemas.microsoft.com/office/drawing/2014/main" id="{8E83E6A9-F4F8-11FB-D7F2-E4850EF78768}"/>
              </a:ext>
            </a:extLst>
          </p:cNvPr>
          <p:cNvPicPr>
            <a:picLocks noGrp="1" noChangeAspect="1"/>
          </p:cNvPicPr>
          <p:nvPr>
            <p:ph idx="10"/>
          </p:nvPr>
        </p:nvPicPr>
        <p:blipFill>
          <a:blip r:embed="rId2"/>
          <a:srcRect/>
          <a:stretch/>
        </p:blipFill>
        <p:spPr>
          <a:xfrm>
            <a:off x="7383952" y="1000865"/>
            <a:ext cx="1761562" cy="2348749"/>
          </a:xfrm>
          <a:prstGeom prst="rect">
            <a:avLst/>
          </a:prstGeom>
        </p:spPr>
      </p:pic>
    </p:spTree>
    <p:extLst>
      <p:ext uri="{BB962C8B-B14F-4D97-AF65-F5344CB8AC3E}">
        <p14:creationId xmlns:p14="http://schemas.microsoft.com/office/powerpoint/2010/main" val="3663961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C6EACFE-DF53-2520-ED5D-631E146F1108}"/>
              </a:ext>
            </a:extLst>
          </p:cNvPr>
          <p:cNvSpPr>
            <a:spLocks noGrp="1"/>
          </p:cNvSpPr>
          <p:nvPr>
            <p:ph idx="1"/>
          </p:nvPr>
        </p:nvSpPr>
        <p:spPr>
          <a:xfrm>
            <a:off x="174369" y="1127531"/>
            <a:ext cx="6693944" cy="3960107"/>
          </a:xfrm>
        </p:spPr>
        <p:txBody>
          <a:bodyPr>
            <a:normAutofit/>
          </a:bodyPr>
          <a:lstStyle/>
          <a:p>
            <a:pPr marL="252000" indent="-252000">
              <a:lnSpc>
                <a:spcPct val="108000"/>
              </a:lnSpc>
              <a:spcBef>
                <a:spcPts val="600"/>
              </a:spcBef>
            </a:pPr>
            <a:r>
              <a:rPr lang="de-CH" dirty="0" err="1"/>
              <a:t>L’Érythrée</a:t>
            </a:r>
            <a:r>
              <a:rPr lang="de-CH" dirty="0"/>
              <a:t> a </a:t>
            </a:r>
            <a:r>
              <a:rPr lang="de-CH" dirty="0" err="1"/>
              <a:t>été</a:t>
            </a:r>
            <a:r>
              <a:rPr lang="de-CH" dirty="0"/>
              <a:t> </a:t>
            </a:r>
            <a:r>
              <a:rPr lang="de-CH" dirty="0" err="1"/>
              <a:t>engagée</a:t>
            </a:r>
            <a:r>
              <a:rPr lang="de-CH" dirty="0"/>
              <a:t> </a:t>
            </a:r>
            <a:r>
              <a:rPr lang="de-CH" dirty="0" err="1"/>
              <a:t>dans</a:t>
            </a:r>
            <a:r>
              <a:rPr lang="de-CH" dirty="0"/>
              <a:t> </a:t>
            </a:r>
            <a:r>
              <a:rPr lang="de-CH" dirty="0" err="1"/>
              <a:t>une</a:t>
            </a:r>
            <a:r>
              <a:rPr lang="de-CH" dirty="0"/>
              <a:t> </a:t>
            </a:r>
            <a:r>
              <a:rPr lang="de-CH" dirty="0" err="1"/>
              <a:t>guerre</a:t>
            </a:r>
            <a:r>
              <a:rPr lang="de-CH" dirty="0"/>
              <a:t> de </a:t>
            </a:r>
            <a:r>
              <a:rPr lang="de-CH" dirty="0" err="1"/>
              <a:t>trente</a:t>
            </a:r>
            <a:r>
              <a:rPr lang="de-CH" dirty="0"/>
              <a:t> ans </a:t>
            </a:r>
            <a:r>
              <a:rPr lang="de-CH" dirty="0" err="1"/>
              <a:t>avec</a:t>
            </a:r>
            <a:r>
              <a:rPr lang="de-CH" dirty="0"/>
              <a:t> </a:t>
            </a:r>
            <a:r>
              <a:rPr lang="de-CH" dirty="0" err="1"/>
              <a:t>l’Éthiopie</a:t>
            </a:r>
            <a:r>
              <a:rPr lang="de-CH" dirty="0"/>
              <a:t>. Des </a:t>
            </a:r>
            <a:r>
              <a:rPr lang="de-CH" dirty="0" err="1"/>
              <a:t>conflits</a:t>
            </a:r>
            <a:r>
              <a:rPr lang="de-CH" dirty="0"/>
              <a:t> </a:t>
            </a:r>
            <a:r>
              <a:rPr lang="de-CH" dirty="0" err="1"/>
              <a:t>armés</a:t>
            </a:r>
            <a:r>
              <a:rPr lang="de-CH" dirty="0"/>
              <a:t> </a:t>
            </a:r>
            <a:r>
              <a:rPr lang="de-CH" dirty="0" err="1"/>
              <a:t>ont</a:t>
            </a:r>
            <a:r>
              <a:rPr lang="de-CH" dirty="0"/>
              <a:t> </a:t>
            </a:r>
            <a:r>
              <a:rPr lang="de-CH" dirty="0" err="1"/>
              <a:t>encore</a:t>
            </a:r>
            <a:r>
              <a:rPr lang="de-CH" dirty="0"/>
              <a:t> </a:t>
            </a:r>
            <a:r>
              <a:rPr lang="de-CH" dirty="0" err="1"/>
              <a:t>éclaté</a:t>
            </a:r>
            <a:r>
              <a:rPr lang="de-CH" dirty="0"/>
              <a:t> </a:t>
            </a:r>
            <a:r>
              <a:rPr lang="de-CH" dirty="0" err="1"/>
              <a:t>jusqu’à</a:t>
            </a:r>
            <a:r>
              <a:rPr lang="de-CH" dirty="0"/>
              <a:t> </a:t>
            </a:r>
            <a:r>
              <a:rPr lang="de-CH" dirty="0" err="1"/>
              <a:t>tout</a:t>
            </a:r>
            <a:r>
              <a:rPr lang="de-CH" dirty="0"/>
              <a:t> </a:t>
            </a:r>
            <a:r>
              <a:rPr lang="de-CH" dirty="0" err="1"/>
              <a:t>récemment</a:t>
            </a:r>
            <a:r>
              <a:rPr lang="de-CH" dirty="0"/>
              <a:t>.</a:t>
            </a:r>
          </a:p>
          <a:p>
            <a:pPr marL="252000" indent="-252000">
              <a:lnSpc>
                <a:spcPct val="108000"/>
              </a:lnSpc>
              <a:spcBef>
                <a:spcPts val="600"/>
              </a:spcBef>
            </a:pPr>
            <a:r>
              <a:rPr lang="de-CH" dirty="0" err="1"/>
              <a:t>Depuis</a:t>
            </a:r>
            <a:r>
              <a:rPr lang="de-CH" dirty="0"/>
              <a:t> 30 ans, le </a:t>
            </a:r>
            <a:r>
              <a:rPr lang="de-CH" dirty="0" err="1"/>
              <a:t>président</a:t>
            </a:r>
            <a:r>
              <a:rPr lang="de-CH" dirty="0"/>
              <a:t> </a:t>
            </a:r>
            <a:r>
              <a:rPr lang="de-CH" dirty="0" err="1"/>
              <a:t>Afewerki</a:t>
            </a:r>
            <a:r>
              <a:rPr lang="de-CH" dirty="0"/>
              <a:t> </a:t>
            </a:r>
            <a:r>
              <a:rPr lang="de-CH" dirty="0" err="1"/>
              <a:t>dirige</a:t>
            </a:r>
            <a:r>
              <a:rPr lang="de-CH" dirty="0"/>
              <a:t> le </a:t>
            </a:r>
            <a:r>
              <a:rPr lang="de-CH" dirty="0" err="1"/>
              <a:t>pays</a:t>
            </a:r>
            <a:r>
              <a:rPr lang="de-CH" dirty="0"/>
              <a:t> </a:t>
            </a:r>
            <a:r>
              <a:rPr lang="de-CH" dirty="0" err="1"/>
              <a:t>d’une</a:t>
            </a:r>
            <a:r>
              <a:rPr lang="de-CH" dirty="0"/>
              <a:t> </a:t>
            </a:r>
            <a:r>
              <a:rPr lang="de-CH" dirty="0" err="1"/>
              <a:t>main</a:t>
            </a:r>
            <a:r>
              <a:rPr lang="de-CH" dirty="0"/>
              <a:t> de </a:t>
            </a:r>
            <a:r>
              <a:rPr lang="de-CH" dirty="0" err="1"/>
              <a:t>fer</a:t>
            </a:r>
            <a:r>
              <a:rPr lang="de-CH" dirty="0"/>
              <a:t>.</a:t>
            </a:r>
          </a:p>
          <a:p>
            <a:pPr marL="252000" indent="-252000">
              <a:lnSpc>
                <a:spcPct val="108000"/>
              </a:lnSpc>
              <a:spcBef>
                <a:spcPts val="600"/>
              </a:spcBef>
            </a:pPr>
            <a:r>
              <a:rPr lang="de-CH" dirty="0" err="1"/>
              <a:t>Tous</a:t>
            </a:r>
            <a:r>
              <a:rPr lang="de-CH" dirty="0"/>
              <a:t> les </a:t>
            </a:r>
            <a:r>
              <a:rPr lang="de-CH" dirty="0" err="1"/>
              <a:t>Érythréens</a:t>
            </a:r>
            <a:r>
              <a:rPr lang="de-CH" dirty="0"/>
              <a:t> </a:t>
            </a:r>
            <a:r>
              <a:rPr lang="de-CH" dirty="0" err="1"/>
              <a:t>sont</a:t>
            </a:r>
            <a:r>
              <a:rPr lang="de-CH" dirty="0"/>
              <a:t> </a:t>
            </a:r>
            <a:r>
              <a:rPr lang="de-CH" dirty="0" err="1"/>
              <a:t>astreints</a:t>
            </a:r>
            <a:r>
              <a:rPr lang="de-CH" dirty="0"/>
              <a:t> au </a:t>
            </a:r>
            <a:r>
              <a:rPr lang="de-CH" dirty="0" err="1"/>
              <a:t>service</a:t>
            </a:r>
            <a:r>
              <a:rPr lang="de-CH" dirty="0"/>
              <a:t> </a:t>
            </a:r>
            <a:r>
              <a:rPr lang="de-CH" dirty="0" err="1"/>
              <a:t>militaire</a:t>
            </a:r>
            <a:r>
              <a:rPr lang="de-CH" dirty="0"/>
              <a:t>, </a:t>
            </a:r>
            <a:r>
              <a:rPr lang="de-CH" dirty="0" err="1"/>
              <a:t>qui</a:t>
            </a:r>
            <a:r>
              <a:rPr lang="de-CH" dirty="0"/>
              <a:t> </a:t>
            </a:r>
            <a:r>
              <a:rPr lang="de-CH" dirty="0" err="1"/>
              <a:t>débouche</a:t>
            </a:r>
            <a:r>
              <a:rPr lang="de-CH" dirty="0"/>
              <a:t> </a:t>
            </a:r>
            <a:r>
              <a:rPr lang="de-CH" dirty="0" err="1"/>
              <a:t>souvent</a:t>
            </a:r>
            <a:r>
              <a:rPr lang="de-CH" dirty="0"/>
              <a:t> </a:t>
            </a:r>
            <a:r>
              <a:rPr lang="de-CH" dirty="0" err="1"/>
              <a:t>sur</a:t>
            </a:r>
            <a:r>
              <a:rPr lang="de-CH" dirty="0"/>
              <a:t> des </a:t>
            </a:r>
            <a:r>
              <a:rPr lang="de-CH" dirty="0" err="1"/>
              <a:t>années</a:t>
            </a:r>
            <a:r>
              <a:rPr lang="de-CH" dirty="0"/>
              <a:t> de </a:t>
            </a:r>
            <a:r>
              <a:rPr lang="de-CH" dirty="0" err="1"/>
              <a:t>travail</a:t>
            </a:r>
            <a:r>
              <a:rPr lang="de-CH" dirty="0"/>
              <a:t> </a:t>
            </a:r>
            <a:r>
              <a:rPr lang="de-CH" dirty="0" err="1"/>
              <a:t>forcé</a:t>
            </a:r>
            <a:r>
              <a:rPr lang="de-CH" dirty="0"/>
              <a:t>.</a:t>
            </a:r>
          </a:p>
          <a:p>
            <a:pPr marL="252000" indent="-252000">
              <a:lnSpc>
                <a:spcPct val="108000"/>
              </a:lnSpc>
              <a:spcBef>
                <a:spcPts val="600"/>
              </a:spcBef>
            </a:pPr>
            <a:r>
              <a:rPr lang="de-CH" dirty="0" err="1"/>
              <a:t>Ceux</a:t>
            </a:r>
            <a:r>
              <a:rPr lang="de-CH" dirty="0"/>
              <a:t> </a:t>
            </a:r>
            <a:r>
              <a:rPr lang="de-CH" dirty="0" err="1"/>
              <a:t>qui</a:t>
            </a:r>
            <a:r>
              <a:rPr lang="de-CH" dirty="0"/>
              <a:t> </a:t>
            </a:r>
            <a:r>
              <a:rPr lang="de-CH" dirty="0" err="1"/>
              <a:t>refusent</a:t>
            </a:r>
            <a:r>
              <a:rPr lang="de-CH" dirty="0"/>
              <a:t> de </a:t>
            </a:r>
            <a:r>
              <a:rPr lang="de-CH" dirty="0" err="1"/>
              <a:t>servir</a:t>
            </a:r>
            <a:r>
              <a:rPr lang="de-CH" dirty="0"/>
              <a:t> </a:t>
            </a:r>
            <a:r>
              <a:rPr lang="de-CH" dirty="0" err="1"/>
              <a:t>sont</a:t>
            </a:r>
            <a:r>
              <a:rPr lang="de-CH" dirty="0"/>
              <a:t> </a:t>
            </a:r>
            <a:r>
              <a:rPr lang="de-CH" dirty="0" err="1"/>
              <a:t>emprisonnés</a:t>
            </a:r>
            <a:r>
              <a:rPr lang="de-CH" dirty="0"/>
              <a:t> et </a:t>
            </a:r>
            <a:r>
              <a:rPr lang="de-CH" dirty="0" err="1"/>
              <a:t>torturés</a:t>
            </a:r>
            <a:r>
              <a:rPr lang="de-CH" dirty="0"/>
              <a:t> de diverses </a:t>
            </a:r>
            <a:r>
              <a:rPr lang="de-CH" dirty="0" err="1"/>
              <a:t>manières</a:t>
            </a:r>
            <a:r>
              <a:rPr lang="de-CH" dirty="0"/>
              <a:t>.</a:t>
            </a:r>
            <a:endParaRPr lang="fr-CH" dirty="0"/>
          </a:p>
        </p:txBody>
      </p:sp>
      <p:sp>
        <p:nvSpPr>
          <p:cNvPr id="5" name="Titel 1">
            <a:extLst>
              <a:ext uri="{FF2B5EF4-FFF2-40B4-BE49-F238E27FC236}">
                <a16:creationId xmlns:a16="http://schemas.microsoft.com/office/drawing/2014/main" id="{FE0EB877-1CF5-2632-4734-CCBBA6FA6F17}"/>
              </a:ext>
            </a:extLst>
          </p:cNvPr>
          <p:cNvSpPr>
            <a:spLocks noGrp="1"/>
          </p:cNvSpPr>
          <p:nvPr>
            <p:ph type="title"/>
          </p:nvPr>
        </p:nvSpPr>
        <p:spPr>
          <a:xfrm>
            <a:off x="174369" y="219980"/>
            <a:ext cx="7886700" cy="575209"/>
          </a:xfrm>
        </p:spPr>
        <p:txBody>
          <a:bodyPr/>
          <a:lstStyle/>
          <a:p>
            <a:r>
              <a:rPr lang="fr-FR" dirty="0"/>
              <a:t>Érythrée</a:t>
            </a:r>
            <a:r>
              <a:rPr lang="de-DE" altLang="fr-FR" dirty="0">
                <a:solidFill>
                  <a:srgbClr val="FFFFFF"/>
                </a:solidFill>
                <a:ea typeface="ＭＳ Ｐゴシック" pitchFamily="34" charset="-128"/>
              </a:rPr>
              <a:t> – </a:t>
            </a:r>
            <a:r>
              <a:rPr lang="de-DE" altLang="fr-FR" b="0" dirty="0" err="1">
                <a:solidFill>
                  <a:srgbClr val="FFFFFF"/>
                </a:solidFill>
                <a:ea typeface="ＭＳ Ｐゴシック" pitchFamily="34" charset="-128"/>
              </a:rPr>
              <a:t>Contexte</a:t>
            </a:r>
            <a:r>
              <a:rPr lang="de-DE" altLang="fr-FR" b="0" dirty="0">
                <a:solidFill>
                  <a:srgbClr val="FFFFFF"/>
                </a:solidFill>
                <a:ea typeface="ＭＳ Ｐゴシック" pitchFamily="34" charset="-128"/>
              </a:rPr>
              <a:t> </a:t>
            </a:r>
            <a:endParaRPr lang="de-DE" b="0" dirty="0"/>
          </a:p>
        </p:txBody>
      </p:sp>
      <p:pic>
        <p:nvPicPr>
          <p:cNvPr id="7" name="Inhaltsplatzhalter 1">
            <a:extLst>
              <a:ext uri="{FF2B5EF4-FFF2-40B4-BE49-F238E27FC236}">
                <a16:creationId xmlns:a16="http://schemas.microsoft.com/office/drawing/2014/main" id="{D59DD862-EB56-4417-9E54-57C3C51394C0}"/>
              </a:ext>
            </a:extLst>
          </p:cNvPr>
          <p:cNvPicPr>
            <a:picLocks noGrp="1" noChangeAspect="1"/>
          </p:cNvPicPr>
          <p:nvPr>
            <p:ph idx="10"/>
          </p:nvPr>
        </p:nvPicPr>
        <p:blipFill rotWithShape="1">
          <a:blip r:embed="rId2"/>
          <a:srcRect l="31228" r="18906"/>
          <a:stretch/>
        </p:blipFill>
        <p:spPr>
          <a:xfrm>
            <a:off x="6931703" y="1000800"/>
            <a:ext cx="2213811" cy="2952000"/>
          </a:xfrm>
          <a:prstGeom prst="rect">
            <a:avLst/>
          </a:prstGeom>
        </p:spPr>
      </p:pic>
    </p:spTree>
    <p:extLst>
      <p:ext uri="{BB962C8B-B14F-4D97-AF65-F5344CB8AC3E}">
        <p14:creationId xmlns:p14="http://schemas.microsoft.com/office/powerpoint/2010/main" val="1847340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C6EACFE-DF53-2520-ED5D-631E146F1108}"/>
              </a:ext>
            </a:extLst>
          </p:cNvPr>
          <p:cNvSpPr>
            <a:spLocks noGrp="1"/>
          </p:cNvSpPr>
          <p:nvPr>
            <p:ph idx="1"/>
          </p:nvPr>
        </p:nvSpPr>
        <p:spPr>
          <a:xfrm>
            <a:off x="174369" y="1127531"/>
            <a:ext cx="6693944" cy="3960107"/>
          </a:xfrm>
        </p:spPr>
        <p:txBody>
          <a:bodyPr>
            <a:normAutofit/>
          </a:bodyPr>
          <a:lstStyle/>
          <a:p>
            <a:pPr marL="252000" indent="-252000">
              <a:lnSpc>
                <a:spcPct val="108000"/>
              </a:lnSpc>
              <a:spcBef>
                <a:spcPts val="600"/>
              </a:spcBef>
            </a:pPr>
            <a:r>
              <a:rPr lang="de-CH" dirty="0" err="1"/>
              <a:t>Depuis</a:t>
            </a:r>
            <a:r>
              <a:rPr lang="de-CH" dirty="0"/>
              <a:t> 2002, le </a:t>
            </a:r>
            <a:r>
              <a:rPr lang="de-CH" dirty="0" err="1"/>
              <a:t>gouvernement</a:t>
            </a:r>
            <a:r>
              <a:rPr lang="de-CH" dirty="0"/>
              <a:t> ne </a:t>
            </a:r>
            <a:r>
              <a:rPr lang="de-CH" dirty="0" err="1"/>
              <a:t>reconnaît</a:t>
            </a:r>
            <a:r>
              <a:rPr lang="de-CH" dirty="0"/>
              <a:t> </a:t>
            </a:r>
            <a:r>
              <a:rPr lang="de-CH" dirty="0" err="1"/>
              <a:t>que</a:t>
            </a:r>
            <a:r>
              <a:rPr lang="de-CH" dirty="0"/>
              <a:t> </a:t>
            </a:r>
            <a:r>
              <a:rPr lang="de-CH" dirty="0" err="1"/>
              <a:t>l’islam</a:t>
            </a:r>
            <a:r>
              <a:rPr lang="de-CH" dirty="0"/>
              <a:t> </a:t>
            </a:r>
            <a:r>
              <a:rPr lang="de-CH" dirty="0" err="1"/>
              <a:t>sunnite</a:t>
            </a:r>
            <a:r>
              <a:rPr lang="de-CH" dirty="0"/>
              <a:t>, </a:t>
            </a:r>
            <a:r>
              <a:rPr lang="de-CH" dirty="0" err="1"/>
              <a:t>l’Église</a:t>
            </a:r>
            <a:r>
              <a:rPr lang="de-CH" dirty="0"/>
              <a:t> </a:t>
            </a:r>
            <a:r>
              <a:rPr lang="de-CH" dirty="0" err="1"/>
              <a:t>catholique</a:t>
            </a:r>
            <a:r>
              <a:rPr lang="de-CH" dirty="0"/>
              <a:t> et </a:t>
            </a:r>
            <a:r>
              <a:rPr lang="de-CH" dirty="0" err="1"/>
              <a:t>l’Église</a:t>
            </a:r>
            <a:r>
              <a:rPr lang="de-CH" dirty="0"/>
              <a:t> </a:t>
            </a:r>
            <a:r>
              <a:rPr lang="de-CH" dirty="0" err="1"/>
              <a:t>évangélique</a:t>
            </a:r>
            <a:r>
              <a:rPr lang="de-CH" dirty="0"/>
              <a:t> </a:t>
            </a:r>
            <a:r>
              <a:rPr lang="de-CH" dirty="0" err="1"/>
              <a:t>luthérienne</a:t>
            </a:r>
            <a:r>
              <a:rPr lang="de-CH" dirty="0"/>
              <a:t>.</a:t>
            </a:r>
          </a:p>
          <a:p>
            <a:pPr marL="252000" indent="-252000">
              <a:lnSpc>
                <a:spcPct val="108000"/>
              </a:lnSpc>
              <a:spcBef>
                <a:spcPts val="600"/>
              </a:spcBef>
            </a:pPr>
            <a:r>
              <a:rPr lang="de-CH" dirty="0"/>
              <a:t>Les </a:t>
            </a:r>
            <a:r>
              <a:rPr lang="de-CH" dirty="0" err="1"/>
              <a:t>Églises</a:t>
            </a:r>
            <a:r>
              <a:rPr lang="de-CH" dirty="0"/>
              <a:t> </a:t>
            </a:r>
            <a:r>
              <a:rPr lang="de-CH" dirty="0" err="1"/>
              <a:t>protestantes</a:t>
            </a:r>
            <a:r>
              <a:rPr lang="de-CH" dirty="0"/>
              <a:t> </a:t>
            </a:r>
            <a:r>
              <a:rPr lang="de-CH" dirty="0" err="1"/>
              <a:t>libres</a:t>
            </a:r>
            <a:r>
              <a:rPr lang="de-CH" dirty="0"/>
              <a:t> </a:t>
            </a:r>
            <a:r>
              <a:rPr lang="de-CH" dirty="0" err="1"/>
              <a:t>sont</a:t>
            </a:r>
            <a:r>
              <a:rPr lang="de-CH" dirty="0"/>
              <a:t> </a:t>
            </a:r>
            <a:r>
              <a:rPr lang="de-CH" dirty="0" err="1"/>
              <a:t>considérées</a:t>
            </a:r>
            <a:r>
              <a:rPr lang="de-CH" dirty="0"/>
              <a:t> </a:t>
            </a:r>
            <a:r>
              <a:rPr lang="de-CH" dirty="0" err="1"/>
              <a:t>comme</a:t>
            </a:r>
            <a:r>
              <a:rPr lang="de-CH" dirty="0"/>
              <a:t> des «</a:t>
            </a:r>
            <a:r>
              <a:rPr lang="de-CH" dirty="0" err="1"/>
              <a:t>agents</a:t>
            </a:r>
            <a:r>
              <a:rPr lang="de-CH" dirty="0"/>
              <a:t> de </a:t>
            </a:r>
            <a:r>
              <a:rPr lang="de-CH" dirty="0" err="1"/>
              <a:t>l’Occident</a:t>
            </a:r>
            <a:r>
              <a:rPr lang="de-CH" dirty="0"/>
              <a:t>» et </a:t>
            </a:r>
            <a:r>
              <a:rPr lang="de-CH" dirty="0" err="1"/>
              <a:t>donc</a:t>
            </a:r>
            <a:r>
              <a:rPr lang="de-CH" dirty="0"/>
              <a:t> </a:t>
            </a:r>
            <a:r>
              <a:rPr lang="de-CH" dirty="0" err="1"/>
              <a:t>interdites</a:t>
            </a:r>
            <a:r>
              <a:rPr lang="de-CH" dirty="0"/>
              <a:t>. </a:t>
            </a:r>
            <a:r>
              <a:rPr lang="de-CH" dirty="0" err="1"/>
              <a:t>Tout</a:t>
            </a:r>
            <a:r>
              <a:rPr lang="de-CH" dirty="0"/>
              <a:t> </a:t>
            </a:r>
            <a:r>
              <a:rPr lang="de-CH" dirty="0" err="1"/>
              <a:t>enregistrement</a:t>
            </a:r>
            <a:r>
              <a:rPr lang="de-CH" dirty="0"/>
              <a:t> </a:t>
            </a:r>
            <a:r>
              <a:rPr lang="de-CH" dirty="0" err="1"/>
              <a:t>leur</a:t>
            </a:r>
            <a:r>
              <a:rPr lang="de-CH" dirty="0"/>
              <a:t> a </a:t>
            </a:r>
            <a:r>
              <a:rPr lang="de-CH" dirty="0" err="1"/>
              <a:t>été</a:t>
            </a:r>
            <a:r>
              <a:rPr lang="de-CH" dirty="0"/>
              <a:t> </a:t>
            </a:r>
            <a:r>
              <a:rPr lang="de-CH" dirty="0" err="1"/>
              <a:t>refusé</a:t>
            </a:r>
            <a:r>
              <a:rPr lang="de-CH" dirty="0"/>
              <a:t> </a:t>
            </a:r>
            <a:r>
              <a:rPr lang="de-CH" dirty="0" err="1"/>
              <a:t>jusqu’à</a:t>
            </a:r>
            <a:r>
              <a:rPr lang="de-CH" dirty="0"/>
              <a:t> </a:t>
            </a:r>
            <a:r>
              <a:rPr lang="de-CH" dirty="0" err="1"/>
              <a:t>présent</a:t>
            </a:r>
            <a:r>
              <a:rPr lang="de-CH" dirty="0"/>
              <a:t>.</a:t>
            </a:r>
          </a:p>
          <a:p>
            <a:pPr marL="252000" indent="-252000">
              <a:lnSpc>
                <a:spcPct val="108000"/>
              </a:lnSpc>
              <a:spcBef>
                <a:spcPts val="600"/>
              </a:spcBef>
            </a:pPr>
            <a:r>
              <a:rPr lang="de-CH" dirty="0"/>
              <a:t>Les </a:t>
            </a:r>
            <a:r>
              <a:rPr lang="de-CH" dirty="0" err="1"/>
              <a:t>rassemblements</a:t>
            </a:r>
            <a:r>
              <a:rPr lang="de-CH" dirty="0"/>
              <a:t> et </a:t>
            </a:r>
            <a:r>
              <a:rPr lang="de-CH" dirty="0" err="1"/>
              <a:t>activités</a:t>
            </a:r>
            <a:r>
              <a:rPr lang="de-CH" dirty="0"/>
              <a:t> </a:t>
            </a:r>
            <a:r>
              <a:rPr lang="de-CH" dirty="0" err="1"/>
              <a:t>chrétiennes</a:t>
            </a:r>
            <a:r>
              <a:rPr lang="de-CH" dirty="0"/>
              <a:t> en </a:t>
            </a:r>
            <a:r>
              <a:rPr lang="de-CH" dirty="0" err="1"/>
              <a:t>dehors</a:t>
            </a:r>
            <a:r>
              <a:rPr lang="de-CH" dirty="0"/>
              <a:t> des </a:t>
            </a:r>
            <a:r>
              <a:rPr lang="de-CH" dirty="0" err="1"/>
              <a:t>églises</a:t>
            </a:r>
            <a:r>
              <a:rPr lang="de-CH" dirty="0"/>
              <a:t> </a:t>
            </a:r>
            <a:r>
              <a:rPr lang="de-CH" dirty="0" err="1"/>
              <a:t>autorisées</a:t>
            </a:r>
            <a:r>
              <a:rPr lang="de-CH" dirty="0"/>
              <a:t> </a:t>
            </a:r>
            <a:r>
              <a:rPr lang="de-CH" dirty="0" err="1"/>
              <a:t>sont</a:t>
            </a:r>
            <a:r>
              <a:rPr lang="de-CH" dirty="0"/>
              <a:t> </a:t>
            </a:r>
            <a:r>
              <a:rPr lang="de-CH" dirty="0" err="1"/>
              <a:t>punis</a:t>
            </a:r>
            <a:r>
              <a:rPr lang="de-CH" dirty="0"/>
              <a:t> par </a:t>
            </a:r>
            <a:r>
              <a:rPr lang="de-CH" dirty="0" err="1"/>
              <a:t>l’État</a:t>
            </a:r>
            <a:r>
              <a:rPr lang="de-CH" dirty="0"/>
              <a:t> de </a:t>
            </a:r>
            <a:r>
              <a:rPr lang="de-CH" dirty="0" err="1"/>
              <a:t>peines</a:t>
            </a:r>
            <a:r>
              <a:rPr lang="de-CH" dirty="0"/>
              <a:t> de </a:t>
            </a:r>
            <a:r>
              <a:rPr lang="de-CH" dirty="0" err="1"/>
              <a:t>prison</a:t>
            </a:r>
            <a:r>
              <a:rPr lang="de-CH" dirty="0"/>
              <a:t>.</a:t>
            </a:r>
          </a:p>
          <a:p>
            <a:pPr marL="252000" indent="-252000">
              <a:lnSpc>
                <a:spcPct val="108000"/>
              </a:lnSpc>
              <a:spcBef>
                <a:spcPts val="600"/>
              </a:spcBef>
            </a:pPr>
            <a:endParaRPr lang="fr-CH" dirty="0"/>
          </a:p>
        </p:txBody>
      </p:sp>
      <p:pic>
        <p:nvPicPr>
          <p:cNvPr id="2" name="Inhaltsplatzhalter 1">
            <a:extLst>
              <a:ext uri="{FF2B5EF4-FFF2-40B4-BE49-F238E27FC236}">
                <a16:creationId xmlns:a16="http://schemas.microsoft.com/office/drawing/2014/main" id="{D82B6CE6-61C4-FFF4-FC38-94B74CA14C87}"/>
              </a:ext>
            </a:extLst>
          </p:cNvPr>
          <p:cNvPicPr>
            <a:picLocks noGrp="1" noChangeAspect="1"/>
          </p:cNvPicPr>
          <p:nvPr>
            <p:ph idx="10"/>
          </p:nvPr>
        </p:nvPicPr>
        <p:blipFill rotWithShape="1">
          <a:blip r:embed="rId2"/>
          <a:srcRect l="31228" r="18906"/>
          <a:stretch/>
        </p:blipFill>
        <p:spPr>
          <a:xfrm>
            <a:off x="6931703" y="1000800"/>
            <a:ext cx="2213811" cy="2952000"/>
          </a:xfrm>
          <a:prstGeom prst="rect">
            <a:avLst/>
          </a:prstGeom>
        </p:spPr>
      </p:pic>
      <p:sp>
        <p:nvSpPr>
          <p:cNvPr id="5" name="Titel 1">
            <a:extLst>
              <a:ext uri="{FF2B5EF4-FFF2-40B4-BE49-F238E27FC236}">
                <a16:creationId xmlns:a16="http://schemas.microsoft.com/office/drawing/2014/main" id="{FE0EB877-1CF5-2632-4734-CCBBA6FA6F17}"/>
              </a:ext>
            </a:extLst>
          </p:cNvPr>
          <p:cNvSpPr>
            <a:spLocks noGrp="1"/>
          </p:cNvSpPr>
          <p:nvPr>
            <p:ph type="title"/>
          </p:nvPr>
        </p:nvSpPr>
        <p:spPr>
          <a:xfrm>
            <a:off x="174369" y="219980"/>
            <a:ext cx="7886700" cy="575209"/>
          </a:xfrm>
        </p:spPr>
        <p:txBody>
          <a:bodyPr/>
          <a:lstStyle/>
          <a:p>
            <a:r>
              <a:rPr lang="fr-FR" dirty="0"/>
              <a:t>Érythrée</a:t>
            </a:r>
            <a:r>
              <a:rPr lang="de-DE" altLang="fr-FR" dirty="0">
                <a:solidFill>
                  <a:srgbClr val="FFFFFF"/>
                </a:solidFill>
                <a:ea typeface="ＭＳ Ｐゴシック" pitchFamily="34" charset="-128"/>
              </a:rPr>
              <a:t> – </a:t>
            </a:r>
            <a:r>
              <a:rPr lang="de-DE" altLang="fr-FR" b="0" dirty="0" err="1">
                <a:solidFill>
                  <a:srgbClr val="FFFFFF"/>
                </a:solidFill>
                <a:ea typeface="ＭＳ Ｐゴシック" pitchFamily="34" charset="-128"/>
              </a:rPr>
              <a:t>Contexte</a:t>
            </a:r>
            <a:r>
              <a:rPr lang="de-DE" altLang="fr-FR" b="0" dirty="0">
                <a:solidFill>
                  <a:srgbClr val="FFFFFF"/>
                </a:solidFill>
                <a:ea typeface="ＭＳ Ｐゴシック" pitchFamily="34" charset="-128"/>
              </a:rPr>
              <a:t> </a:t>
            </a:r>
            <a:endParaRPr lang="de-DE" b="0" dirty="0"/>
          </a:p>
        </p:txBody>
      </p:sp>
    </p:spTree>
    <p:extLst>
      <p:ext uri="{BB962C8B-B14F-4D97-AF65-F5344CB8AC3E}">
        <p14:creationId xmlns:p14="http://schemas.microsoft.com/office/powerpoint/2010/main" val="819018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C6EACFE-DF53-2520-ED5D-631E146F1108}"/>
              </a:ext>
            </a:extLst>
          </p:cNvPr>
          <p:cNvSpPr>
            <a:spLocks noGrp="1"/>
          </p:cNvSpPr>
          <p:nvPr>
            <p:ph idx="1"/>
          </p:nvPr>
        </p:nvSpPr>
        <p:spPr>
          <a:xfrm>
            <a:off x="174369" y="1127531"/>
            <a:ext cx="6693944" cy="3960107"/>
          </a:xfrm>
        </p:spPr>
        <p:txBody>
          <a:bodyPr>
            <a:normAutofit/>
          </a:bodyPr>
          <a:lstStyle/>
          <a:p>
            <a:pPr marL="252000" indent="-252000">
              <a:lnSpc>
                <a:spcPct val="108000"/>
              </a:lnSpc>
              <a:spcBef>
                <a:spcPts val="600"/>
              </a:spcBef>
            </a:pPr>
            <a:r>
              <a:rPr lang="de-CH" dirty="0" err="1"/>
              <a:t>Beaucoup</a:t>
            </a:r>
            <a:r>
              <a:rPr lang="de-CH" dirty="0"/>
              <a:t> de </a:t>
            </a:r>
            <a:r>
              <a:rPr lang="de-CH" dirty="0" err="1"/>
              <a:t>chrétiens</a:t>
            </a:r>
            <a:r>
              <a:rPr lang="de-CH" dirty="0"/>
              <a:t> </a:t>
            </a:r>
            <a:r>
              <a:rPr lang="de-CH" dirty="0" err="1"/>
              <a:t>sont</a:t>
            </a:r>
            <a:r>
              <a:rPr lang="de-CH" dirty="0"/>
              <a:t> en </a:t>
            </a:r>
            <a:r>
              <a:rPr lang="de-CH" dirty="0" err="1"/>
              <a:t>prison</a:t>
            </a:r>
            <a:r>
              <a:rPr lang="de-CH" dirty="0"/>
              <a:t>. </a:t>
            </a:r>
            <a:r>
              <a:rPr lang="de-CH" dirty="0" err="1"/>
              <a:t>L’année</a:t>
            </a:r>
            <a:r>
              <a:rPr lang="de-CH" dirty="0"/>
              <a:t> </a:t>
            </a:r>
            <a:r>
              <a:rPr lang="de-CH" dirty="0" err="1"/>
              <a:t>dernière</a:t>
            </a:r>
            <a:r>
              <a:rPr lang="de-CH" dirty="0"/>
              <a:t>, plus de 240 </a:t>
            </a:r>
            <a:r>
              <a:rPr lang="de-CH" dirty="0" err="1"/>
              <a:t>croyants</a:t>
            </a:r>
            <a:r>
              <a:rPr lang="de-CH" dirty="0"/>
              <a:t> </a:t>
            </a:r>
            <a:r>
              <a:rPr lang="de-CH" dirty="0" err="1"/>
              <a:t>ont</a:t>
            </a:r>
            <a:r>
              <a:rPr lang="de-CH" dirty="0"/>
              <a:t> </a:t>
            </a:r>
            <a:r>
              <a:rPr lang="de-CH" dirty="0" err="1"/>
              <a:t>été</a:t>
            </a:r>
            <a:r>
              <a:rPr lang="de-CH" dirty="0"/>
              <a:t> </a:t>
            </a:r>
            <a:r>
              <a:rPr lang="de-CH" dirty="0" err="1"/>
              <a:t>incarcérés</a:t>
            </a:r>
            <a:r>
              <a:rPr lang="de-CH" dirty="0"/>
              <a:t>.</a:t>
            </a:r>
          </a:p>
          <a:p>
            <a:pPr marL="252000" indent="-252000">
              <a:lnSpc>
                <a:spcPct val="108000"/>
              </a:lnSpc>
              <a:spcBef>
                <a:spcPts val="600"/>
              </a:spcBef>
            </a:pPr>
            <a:r>
              <a:rPr lang="de-CH" dirty="0" err="1"/>
              <a:t>Même</a:t>
            </a:r>
            <a:r>
              <a:rPr lang="de-CH" dirty="0"/>
              <a:t> les </a:t>
            </a:r>
            <a:r>
              <a:rPr lang="de-CH" dirty="0" err="1"/>
              <a:t>églises</a:t>
            </a:r>
            <a:r>
              <a:rPr lang="de-CH" dirty="0"/>
              <a:t> </a:t>
            </a:r>
            <a:r>
              <a:rPr lang="de-CH" dirty="0" err="1"/>
              <a:t>autorisées</a:t>
            </a:r>
            <a:r>
              <a:rPr lang="de-CH" dirty="0"/>
              <a:t> </a:t>
            </a:r>
            <a:r>
              <a:rPr lang="de-CH" dirty="0" err="1"/>
              <a:t>sont</a:t>
            </a:r>
            <a:r>
              <a:rPr lang="de-CH" dirty="0"/>
              <a:t> de plus en plus </a:t>
            </a:r>
            <a:r>
              <a:rPr lang="de-CH" dirty="0" err="1"/>
              <a:t>surveillées</a:t>
            </a:r>
            <a:r>
              <a:rPr lang="de-CH" dirty="0"/>
              <a:t> et </a:t>
            </a:r>
            <a:r>
              <a:rPr lang="de-CH" dirty="0" err="1"/>
              <a:t>soumises</a:t>
            </a:r>
            <a:r>
              <a:rPr lang="de-CH" dirty="0"/>
              <a:t> à des </a:t>
            </a:r>
            <a:r>
              <a:rPr lang="de-CH" dirty="0" err="1"/>
              <a:t>restrictions</a:t>
            </a:r>
            <a:r>
              <a:rPr lang="de-CH" dirty="0"/>
              <a:t>.</a:t>
            </a:r>
          </a:p>
          <a:p>
            <a:pPr marL="252000" indent="-252000">
              <a:lnSpc>
                <a:spcPct val="108000"/>
              </a:lnSpc>
              <a:spcBef>
                <a:spcPts val="600"/>
              </a:spcBef>
            </a:pPr>
            <a:r>
              <a:rPr lang="de-CH" dirty="0"/>
              <a:t>Les </a:t>
            </a:r>
            <a:r>
              <a:rPr lang="de-CH" dirty="0" err="1"/>
              <a:t>chrétiens</a:t>
            </a:r>
            <a:r>
              <a:rPr lang="de-CH" dirty="0"/>
              <a:t> </a:t>
            </a:r>
            <a:r>
              <a:rPr lang="de-CH" dirty="0" err="1"/>
              <a:t>qui</a:t>
            </a:r>
            <a:r>
              <a:rPr lang="de-CH" dirty="0"/>
              <a:t> </a:t>
            </a:r>
            <a:r>
              <a:rPr lang="de-CH" dirty="0" err="1"/>
              <a:t>passent</a:t>
            </a:r>
            <a:r>
              <a:rPr lang="de-CH" dirty="0"/>
              <a:t> des </a:t>
            </a:r>
            <a:r>
              <a:rPr lang="de-CH" dirty="0" err="1"/>
              <a:t>églises</a:t>
            </a:r>
            <a:r>
              <a:rPr lang="de-CH" dirty="0"/>
              <a:t> orthodoxes </a:t>
            </a:r>
            <a:r>
              <a:rPr lang="de-CH" dirty="0" err="1"/>
              <a:t>aux</a:t>
            </a:r>
            <a:r>
              <a:rPr lang="de-CH" dirty="0"/>
              <a:t> </a:t>
            </a:r>
            <a:r>
              <a:rPr lang="de-CH" dirty="0" err="1"/>
              <a:t>églises</a:t>
            </a:r>
            <a:r>
              <a:rPr lang="de-CH" dirty="0"/>
              <a:t> </a:t>
            </a:r>
            <a:r>
              <a:rPr lang="de-CH" dirty="0" err="1"/>
              <a:t>libres</a:t>
            </a:r>
            <a:r>
              <a:rPr lang="de-CH" dirty="0"/>
              <a:t> et les </a:t>
            </a:r>
            <a:r>
              <a:rPr lang="de-CH" dirty="0" err="1"/>
              <a:t>musulmans</a:t>
            </a:r>
            <a:r>
              <a:rPr lang="de-CH" dirty="0"/>
              <a:t> </a:t>
            </a:r>
            <a:r>
              <a:rPr lang="de-CH" dirty="0" err="1"/>
              <a:t>qui</a:t>
            </a:r>
            <a:r>
              <a:rPr lang="de-CH" dirty="0"/>
              <a:t> </a:t>
            </a:r>
            <a:r>
              <a:rPr lang="de-CH" dirty="0" err="1"/>
              <a:t>deviennent</a:t>
            </a:r>
            <a:r>
              <a:rPr lang="de-CH" dirty="0"/>
              <a:t> </a:t>
            </a:r>
            <a:r>
              <a:rPr lang="de-CH" dirty="0" err="1"/>
              <a:t>chrétiens</a:t>
            </a:r>
            <a:r>
              <a:rPr lang="de-CH" dirty="0"/>
              <a:t> </a:t>
            </a:r>
            <a:r>
              <a:rPr lang="de-CH" dirty="0" err="1"/>
              <a:t>sont</a:t>
            </a:r>
            <a:r>
              <a:rPr lang="de-CH" dirty="0"/>
              <a:t> les plus </a:t>
            </a:r>
            <a:r>
              <a:rPr lang="de-CH" dirty="0" err="1"/>
              <a:t>discriminés</a:t>
            </a:r>
            <a:r>
              <a:rPr lang="de-CH" dirty="0"/>
              <a:t> et </a:t>
            </a:r>
            <a:r>
              <a:rPr lang="de-CH" dirty="0" err="1"/>
              <a:t>persécutés</a:t>
            </a:r>
            <a:r>
              <a:rPr lang="de-CH" dirty="0"/>
              <a:t>.</a:t>
            </a:r>
          </a:p>
          <a:p>
            <a:pPr marL="252000" indent="-252000">
              <a:lnSpc>
                <a:spcPct val="108000"/>
              </a:lnSpc>
              <a:spcBef>
                <a:spcPts val="600"/>
              </a:spcBef>
            </a:pPr>
            <a:r>
              <a:rPr lang="de-CH" dirty="0"/>
              <a:t>La </a:t>
            </a:r>
            <a:r>
              <a:rPr lang="de-CH" dirty="0" err="1"/>
              <a:t>pression</a:t>
            </a:r>
            <a:r>
              <a:rPr lang="de-CH" dirty="0"/>
              <a:t> </a:t>
            </a:r>
            <a:r>
              <a:rPr lang="de-CH" dirty="0" err="1"/>
              <a:t>croissante</a:t>
            </a:r>
            <a:r>
              <a:rPr lang="de-CH" dirty="0"/>
              <a:t> </a:t>
            </a:r>
            <a:r>
              <a:rPr lang="de-CH" dirty="0" err="1"/>
              <a:t>vient</a:t>
            </a:r>
            <a:r>
              <a:rPr lang="de-CH" dirty="0"/>
              <a:t> de la </a:t>
            </a:r>
            <a:r>
              <a:rPr lang="de-CH" dirty="0" err="1"/>
              <a:t>famille</a:t>
            </a:r>
            <a:r>
              <a:rPr lang="de-CH" dirty="0"/>
              <a:t>, de la </a:t>
            </a:r>
            <a:r>
              <a:rPr lang="de-CH" dirty="0" err="1"/>
              <a:t>société</a:t>
            </a:r>
            <a:r>
              <a:rPr lang="de-CH" dirty="0"/>
              <a:t> et de </a:t>
            </a:r>
            <a:r>
              <a:rPr lang="de-CH" dirty="0" err="1"/>
              <a:t>l’État</a:t>
            </a:r>
            <a:r>
              <a:rPr lang="de-CH" dirty="0"/>
              <a:t>.</a:t>
            </a:r>
          </a:p>
          <a:p>
            <a:pPr marL="252000" indent="-252000">
              <a:lnSpc>
                <a:spcPct val="100000"/>
              </a:lnSpc>
              <a:spcBef>
                <a:spcPts val="600"/>
              </a:spcBef>
            </a:pPr>
            <a:endParaRPr lang="de-CH" dirty="0"/>
          </a:p>
          <a:p>
            <a:pPr marL="252000" indent="-252000">
              <a:lnSpc>
                <a:spcPct val="100000"/>
              </a:lnSpc>
              <a:spcBef>
                <a:spcPts val="600"/>
              </a:spcBef>
            </a:pPr>
            <a:endParaRPr lang="fr-CH" dirty="0"/>
          </a:p>
          <a:p>
            <a:pPr marL="252000" indent="-252000">
              <a:lnSpc>
                <a:spcPct val="100000"/>
              </a:lnSpc>
              <a:spcBef>
                <a:spcPts val="600"/>
              </a:spcBef>
            </a:pPr>
            <a:endParaRPr lang="fr-CH" dirty="0"/>
          </a:p>
        </p:txBody>
      </p:sp>
      <p:pic>
        <p:nvPicPr>
          <p:cNvPr id="2" name="Inhaltsplatzhalter 1">
            <a:extLst>
              <a:ext uri="{FF2B5EF4-FFF2-40B4-BE49-F238E27FC236}">
                <a16:creationId xmlns:a16="http://schemas.microsoft.com/office/drawing/2014/main" id="{D82B6CE6-61C4-FFF4-FC38-94B74CA14C87}"/>
              </a:ext>
            </a:extLst>
          </p:cNvPr>
          <p:cNvPicPr>
            <a:picLocks noGrp="1" noChangeAspect="1"/>
          </p:cNvPicPr>
          <p:nvPr>
            <p:ph idx="10"/>
          </p:nvPr>
        </p:nvPicPr>
        <p:blipFill>
          <a:blip r:embed="rId2"/>
          <a:stretch>
            <a:fillRect/>
          </a:stretch>
        </p:blipFill>
        <p:spPr>
          <a:xfrm>
            <a:off x="6931703" y="1000864"/>
            <a:ext cx="2213811" cy="2951749"/>
          </a:xfrm>
          <a:prstGeom prst="rect">
            <a:avLst/>
          </a:prstGeom>
        </p:spPr>
      </p:pic>
      <p:sp>
        <p:nvSpPr>
          <p:cNvPr id="5" name="Titel 1">
            <a:extLst>
              <a:ext uri="{FF2B5EF4-FFF2-40B4-BE49-F238E27FC236}">
                <a16:creationId xmlns:a16="http://schemas.microsoft.com/office/drawing/2014/main" id="{FE0EB877-1CF5-2632-4734-CCBBA6FA6F17}"/>
              </a:ext>
            </a:extLst>
          </p:cNvPr>
          <p:cNvSpPr>
            <a:spLocks noGrp="1"/>
          </p:cNvSpPr>
          <p:nvPr>
            <p:ph type="title"/>
          </p:nvPr>
        </p:nvSpPr>
        <p:spPr>
          <a:xfrm>
            <a:off x="174369" y="219980"/>
            <a:ext cx="7886700" cy="575209"/>
          </a:xfrm>
        </p:spPr>
        <p:txBody>
          <a:bodyPr/>
          <a:lstStyle/>
          <a:p>
            <a:r>
              <a:rPr lang="fr-FR" dirty="0"/>
              <a:t>Érythrée</a:t>
            </a:r>
            <a:r>
              <a:rPr lang="de-DE" altLang="fr-FR" dirty="0">
                <a:solidFill>
                  <a:srgbClr val="FFFFFF"/>
                </a:solidFill>
                <a:ea typeface="ＭＳ Ｐゴシック" pitchFamily="34" charset="-128"/>
              </a:rPr>
              <a:t> – </a:t>
            </a:r>
            <a:r>
              <a:rPr lang="de-DE" altLang="fr-FR" b="0" dirty="0">
                <a:solidFill>
                  <a:srgbClr val="FFFFFF"/>
                </a:solidFill>
                <a:ea typeface="ＭＳ Ｐゴシック" pitchFamily="34" charset="-128"/>
              </a:rPr>
              <a:t>Situation des </a:t>
            </a:r>
            <a:r>
              <a:rPr lang="de-DE" altLang="fr-FR" b="0" dirty="0" err="1">
                <a:solidFill>
                  <a:srgbClr val="FFFFFF"/>
                </a:solidFill>
                <a:ea typeface="ＭＳ Ｐゴシック" pitchFamily="34" charset="-128"/>
              </a:rPr>
              <a:t>chrétiens</a:t>
            </a:r>
            <a:endParaRPr lang="de-DE" b="0" dirty="0"/>
          </a:p>
        </p:txBody>
      </p:sp>
    </p:spTree>
    <p:extLst>
      <p:ext uri="{BB962C8B-B14F-4D97-AF65-F5344CB8AC3E}">
        <p14:creationId xmlns:p14="http://schemas.microsoft.com/office/powerpoint/2010/main" val="887819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C6EACFE-DF53-2520-ED5D-631E146F1108}"/>
              </a:ext>
            </a:extLst>
          </p:cNvPr>
          <p:cNvSpPr>
            <a:spLocks noGrp="1"/>
          </p:cNvSpPr>
          <p:nvPr>
            <p:ph idx="1"/>
          </p:nvPr>
        </p:nvSpPr>
        <p:spPr>
          <a:xfrm>
            <a:off x="174369" y="1127531"/>
            <a:ext cx="6693944" cy="3960107"/>
          </a:xfrm>
        </p:spPr>
        <p:txBody>
          <a:bodyPr>
            <a:normAutofit/>
          </a:bodyPr>
          <a:lstStyle/>
          <a:p>
            <a:pPr marL="252000" indent="-252000">
              <a:lnSpc>
                <a:spcPct val="108000"/>
              </a:lnSpc>
              <a:spcBef>
                <a:spcPts val="600"/>
              </a:spcBef>
            </a:pPr>
            <a:r>
              <a:rPr lang="de-CH" dirty="0" err="1"/>
              <a:t>L’État</a:t>
            </a:r>
            <a:r>
              <a:rPr lang="de-CH" dirty="0"/>
              <a:t> </a:t>
            </a:r>
            <a:r>
              <a:rPr lang="de-CH" dirty="0" err="1"/>
              <a:t>met</a:t>
            </a:r>
            <a:r>
              <a:rPr lang="de-CH" dirty="0"/>
              <a:t> </a:t>
            </a:r>
            <a:r>
              <a:rPr lang="de-CH" dirty="0" err="1"/>
              <a:t>tout</a:t>
            </a:r>
            <a:r>
              <a:rPr lang="de-CH" dirty="0"/>
              <a:t> en </a:t>
            </a:r>
            <a:r>
              <a:rPr lang="de-CH" dirty="0" err="1"/>
              <a:t>œuvre</a:t>
            </a:r>
            <a:r>
              <a:rPr lang="de-CH" dirty="0"/>
              <a:t> </a:t>
            </a:r>
            <a:r>
              <a:rPr lang="de-CH" dirty="0" err="1"/>
              <a:t>pour</a:t>
            </a:r>
            <a:r>
              <a:rPr lang="de-CH" dirty="0"/>
              <a:t> </a:t>
            </a:r>
            <a:r>
              <a:rPr lang="de-CH" dirty="0" err="1"/>
              <a:t>trouver</a:t>
            </a:r>
            <a:r>
              <a:rPr lang="de-CH" dirty="0"/>
              <a:t>, </a:t>
            </a:r>
            <a:r>
              <a:rPr lang="de-CH" dirty="0" err="1"/>
              <a:t>arrêter</a:t>
            </a:r>
            <a:r>
              <a:rPr lang="de-CH" dirty="0"/>
              <a:t> et </a:t>
            </a:r>
            <a:r>
              <a:rPr lang="de-CH" dirty="0" err="1"/>
              <a:t>emprisonner</a:t>
            </a:r>
            <a:r>
              <a:rPr lang="de-CH" dirty="0"/>
              <a:t> les </a:t>
            </a:r>
            <a:r>
              <a:rPr lang="de-CH" dirty="0" err="1"/>
              <a:t>personnes</a:t>
            </a:r>
            <a:r>
              <a:rPr lang="de-CH" dirty="0"/>
              <a:t> ‘</a:t>
            </a:r>
            <a:r>
              <a:rPr lang="de-CH" dirty="0" err="1"/>
              <a:t>fautives</a:t>
            </a:r>
            <a:r>
              <a:rPr lang="de-CH" dirty="0"/>
              <a:t>’.</a:t>
            </a:r>
          </a:p>
          <a:p>
            <a:pPr marL="252000" indent="-252000">
              <a:lnSpc>
                <a:spcPct val="108000"/>
              </a:lnSpc>
              <a:spcBef>
                <a:spcPts val="600"/>
              </a:spcBef>
            </a:pPr>
            <a:r>
              <a:rPr lang="de-CH" dirty="0"/>
              <a:t>Ces </a:t>
            </a:r>
            <a:r>
              <a:rPr lang="de-CH" dirty="0" err="1"/>
              <a:t>personnes</a:t>
            </a:r>
            <a:r>
              <a:rPr lang="de-CH" dirty="0"/>
              <a:t> </a:t>
            </a:r>
            <a:r>
              <a:rPr lang="de-CH" dirty="0" err="1"/>
              <a:t>sont</a:t>
            </a:r>
            <a:r>
              <a:rPr lang="de-CH" dirty="0"/>
              <a:t> </a:t>
            </a:r>
            <a:r>
              <a:rPr lang="de-CH" dirty="0" err="1"/>
              <a:t>ensuite</a:t>
            </a:r>
            <a:r>
              <a:rPr lang="de-CH" dirty="0"/>
              <a:t> </a:t>
            </a:r>
            <a:r>
              <a:rPr lang="de-CH" dirty="0" err="1"/>
              <a:t>détenues</a:t>
            </a:r>
            <a:r>
              <a:rPr lang="de-CH" dirty="0"/>
              <a:t> </a:t>
            </a:r>
            <a:r>
              <a:rPr lang="de-CH" dirty="0" err="1"/>
              <a:t>dans</a:t>
            </a:r>
            <a:r>
              <a:rPr lang="de-CH" dirty="0"/>
              <a:t> des </a:t>
            </a:r>
            <a:r>
              <a:rPr lang="de-CH" dirty="0" err="1"/>
              <a:t>conditions</a:t>
            </a:r>
            <a:r>
              <a:rPr lang="de-CH" dirty="0"/>
              <a:t> </a:t>
            </a:r>
            <a:r>
              <a:rPr lang="de-CH" dirty="0" err="1"/>
              <a:t>épouvantables</a:t>
            </a:r>
            <a:r>
              <a:rPr lang="de-CH" dirty="0"/>
              <a:t>.</a:t>
            </a:r>
          </a:p>
          <a:p>
            <a:pPr marL="252000" indent="-252000">
              <a:lnSpc>
                <a:spcPct val="108000"/>
              </a:lnSpc>
              <a:spcBef>
                <a:spcPts val="600"/>
              </a:spcBef>
            </a:pPr>
            <a:r>
              <a:rPr lang="de-CH" dirty="0"/>
              <a:t>La </a:t>
            </a:r>
            <a:r>
              <a:rPr lang="de-CH" dirty="0" err="1"/>
              <a:t>vie</a:t>
            </a:r>
            <a:r>
              <a:rPr lang="de-CH" dirty="0"/>
              <a:t> des </a:t>
            </a:r>
            <a:r>
              <a:rPr lang="de-CH" dirty="0" err="1"/>
              <a:t>églises</a:t>
            </a:r>
            <a:r>
              <a:rPr lang="de-CH" dirty="0"/>
              <a:t> </a:t>
            </a:r>
            <a:r>
              <a:rPr lang="de-CH" dirty="0" err="1"/>
              <a:t>est</a:t>
            </a:r>
            <a:r>
              <a:rPr lang="de-CH" dirty="0"/>
              <a:t> </a:t>
            </a:r>
            <a:r>
              <a:rPr lang="de-CH" dirty="0" err="1"/>
              <a:t>pratiquement</a:t>
            </a:r>
            <a:r>
              <a:rPr lang="de-CH" dirty="0"/>
              <a:t> </a:t>
            </a:r>
            <a:r>
              <a:rPr lang="de-CH" dirty="0" err="1"/>
              <a:t>impossible</a:t>
            </a:r>
            <a:r>
              <a:rPr lang="de-CH" dirty="0"/>
              <a:t> </a:t>
            </a:r>
            <a:r>
              <a:rPr lang="de-CH" dirty="0" err="1"/>
              <a:t>dans</a:t>
            </a:r>
            <a:r>
              <a:rPr lang="de-CH" dirty="0"/>
              <a:t> </a:t>
            </a:r>
            <a:r>
              <a:rPr lang="de-CH" dirty="0" err="1"/>
              <a:t>un</a:t>
            </a:r>
            <a:r>
              <a:rPr lang="de-CH" dirty="0"/>
              <a:t> </a:t>
            </a:r>
            <a:r>
              <a:rPr lang="de-CH" dirty="0" err="1"/>
              <a:t>tel</a:t>
            </a:r>
            <a:r>
              <a:rPr lang="de-CH" dirty="0"/>
              <a:t> </a:t>
            </a:r>
            <a:r>
              <a:rPr lang="de-CH" dirty="0" err="1"/>
              <a:t>contexte</a:t>
            </a:r>
            <a:r>
              <a:rPr lang="de-CH" dirty="0"/>
              <a:t>. </a:t>
            </a:r>
          </a:p>
          <a:p>
            <a:pPr marL="252000" indent="-252000">
              <a:lnSpc>
                <a:spcPct val="108000"/>
              </a:lnSpc>
              <a:spcBef>
                <a:spcPts val="600"/>
              </a:spcBef>
            </a:pPr>
            <a:r>
              <a:rPr lang="de-CH" dirty="0" err="1"/>
              <a:t>Ce</a:t>
            </a:r>
            <a:r>
              <a:rPr lang="de-CH" dirty="0"/>
              <a:t> </a:t>
            </a:r>
            <a:r>
              <a:rPr lang="de-CH" dirty="0" err="1"/>
              <a:t>pays</a:t>
            </a:r>
            <a:r>
              <a:rPr lang="de-CH" dirty="0"/>
              <a:t> </a:t>
            </a:r>
            <a:r>
              <a:rPr lang="de-CH" dirty="0" err="1"/>
              <a:t>où</a:t>
            </a:r>
            <a:r>
              <a:rPr lang="de-CH" dirty="0"/>
              <a:t> la </a:t>
            </a:r>
            <a:r>
              <a:rPr lang="de-CH" dirty="0" err="1"/>
              <a:t>persécution</a:t>
            </a:r>
            <a:r>
              <a:rPr lang="de-CH" dirty="0"/>
              <a:t> </a:t>
            </a:r>
            <a:r>
              <a:rPr lang="de-CH" dirty="0" err="1"/>
              <a:t>est</a:t>
            </a:r>
            <a:r>
              <a:rPr lang="de-CH" dirty="0"/>
              <a:t> </a:t>
            </a:r>
            <a:r>
              <a:rPr lang="de-CH" dirty="0" err="1"/>
              <a:t>extrême</a:t>
            </a:r>
            <a:r>
              <a:rPr lang="de-CH" dirty="0"/>
              <a:t> </a:t>
            </a:r>
            <a:r>
              <a:rPr lang="de-CH" dirty="0" err="1"/>
              <a:t>figure</a:t>
            </a:r>
            <a:r>
              <a:rPr lang="de-CH" dirty="0"/>
              <a:t> au </a:t>
            </a:r>
            <a:r>
              <a:rPr lang="fr-FR" dirty="0"/>
              <a:t>4</a:t>
            </a:r>
            <a:r>
              <a:rPr lang="fr-FR" baseline="30000" dirty="0"/>
              <a:t>e</a:t>
            </a:r>
            <a:r>
              <a:rPr lang="fr-FR" dirty="0"/>
              <a:t> </a:t>
            </a:r>
            <a:r>
              <a:rPr lang="de-CH" dirty="0"/>
              <a:t> rang de </a:t>
            </a:r>
            <a:r>
              <a:rPr lang="de-CH" dirty="0" err="1"/>
              <a:t>l’Index</a:t>
            </a:r>
            <a:r>
              <a:rPr lang="de-CH" dirty="0"/>
              <a:t> </a:t>
            </a:r>
            <a:r>
              <a:rPr lang="de-CH" dirty="0" err="1"/>
              <a:t>mondial</a:t>
            </a:r>
            <a:r>
              <a:rPr lang="de-CH" dirty="0"/>
              <a:t> de </a:t>
            </a:r>
            <a:r>
              <a:rPr lang="de-CH" dirty="0" err="1"/>
              <a:t>persécution</a:t>
            </a:r>
            <a:r>
              <a:rPr lang="de-CH" dirty="0"/>
              <a:t> des </a:t>
            </a:r>
            <a:r>
              <a:rPr lang="de-CH" dirty="0" err="1"/>
              <a:t>chrétiens</a:t>
            </a:r>
            <a:r>
              <a:rPr lang="de-CH" dirty="0"/>
              <a:t>.</a:t>
            </a:r>
          </a:p>
          <a:p>
            <a:pPr marL="252000" indent="-252000">
              <a:lnSpc>
                <a:spcPct val="108000"/>
              </a:lnSpc>
              <a:spcBef>
                <a:spcPts val="600"/>
              </a:spcBef>
            </a:pPr>
            <a:r>
              <a:rPr lang="de-CH" dirty="0" err="1"/>
              <a:t>Beaucoup</a:t>
            </a:r>
            <a:r>
              <a:rPr lang="de-CH" dirty="0"/>
              <a:t> de </a:t>
            </a:r>
            <a:r>
              <a:rPr lang="de-CH" dirty="0" err="1"/>
              <a:t>personnes</a:t>
            </a:r>
            <a:r>
              <a:rPr lang="de-CH" dirty="0"/>
              <a:t> </a:t>
            </a:r>
            <a:r>
              <a:rPr lang="de-CH" dirty="0" err="1"/>
              <a:t>quittent</a:t>
            </a:r>
            <a:r>
              <a:rPr lang="de-CH" dirty="0"/>
              <a:t> </a:t>
            </a:r>
            <a:r>
              <a:rPr lang="de-CH" dirty="0" err="1"/>
              <a:t>l’Érythrée</a:t>
            </a:r>
            <a:r>
              <a:rPr lang="de-CH" dirty="0"/>
              <a:t>.</a:t>
            </a:r>
          </a:p>
          <a:p>
            <a:pPr marL="252000" indent="-252000">
              <a:lnSpc>
                <a:spcPct val="108000"/>
              </a:lnSpc>
              <a:spcBef>
                <a:spcPts val="600"/>
              </a:spcBef>
            </a:pPr>
            <a:endParaRPr lang="de-CH" dirty="0"/>
          </a:p>
          <a:p>
            <a:pPr marL="252000" indent="-252000">
              <a:lnSpc>
                <a:spcPct val="108000"/>
              </a:lnSpc>
              <a:spcBef>
                <a:spcPts val="600"/>
              </a:spcBef>
            </a:pPr>
            <a:endParaRPr lang="fr-CH" dirty="0"/>
          </a:p>
          <a:p>
            <a:pPr marL="252000" indent="-252000">
              <a:lnSpc>
                <a:spcPct val="108000"/>
              </a:lnSpc>
              <a:spcBef>
                <a:spcPts val="600"/>
              </a:spcBef>
            </a:pPr>
            <a:endParaRPr lang="fr-CH" dirty="0"/>
          </a:p>
        </p:txBody>
      </p:sp>
      <p:pic>
        <p:nvPicPr>
          <p:cNvPr id="2" name="Inhaltsplatzhalter 1">
            <a:extLst>
              <a:ext uri="{FF2B5EF4-FFF2-40B4-BE49-F238E27FC236}">
                <a16:creationId xmlns:a16="http://schemas.microsoft.com/office/drawing/2014/main" id="{D82B6CE6-61C4-FFF4-FC38-94B74CA14C87}"/>
              </a:ext>
            </a:extLst>
          </p:cNvPr>
          <p:cNvPicPr>
            <a:picLocks noGrp="1" noChangeAspect="1"/>
          </p:cNvPicPr>
          <p:nvPr>
            <p:ph idx="10"/>
          </p:nvPr>
        </p:nvPicPr>
        <p:blipFill>
          <a:blip r:embed="rId2"/>
          <a:stretch>
            <a:fillRect/>
          </a:stretch>
        </p:blipFill>
        <p:spPr>
          <a:xfrm>
            <a:off x="6931703" y="1000864"/>
            <a:ext cx="2213811" cy="2951749"/>
          </a:xfrm>
          <a:prstGeom prst="rect">
            <a:avLst/>
          </a:prstGeom>
        </p:spPr>
      </p:pic>
      <p:sp>
        <p:nvSpPr>
          <p:cNvPr id="5" name="Titel 1">
            <a:extLst>
              <a:ext uri="{FF2B5EF4-FFF2-40B4-BE49-F238E27FC236}">
                <a16:creationId xmlns:a16="http://schemas.microsoft.com/office/drawing/2014/main" id="{FE0EB877-1CF5-2632-4734-CCBBA6FA6F17}"/>
              </a:ext>
            </a:extLst>
          </p:cNvPr>
          <p:cNvSpPr>
            <a:spLocks noGrp="1"/>
          </p:cNvSpPr>
          <p:nvPr>
            <p:ph type="title"/>
          </p:nvPr>
        </p:nvSpPr>
        <p:spPr>
          <a:xfrm>
            <a:off x="174369" y="219980"/>
            <a:ext cx="7886700" cy="575209"/>
          </a:xfrm>
        </p:spPr>
        <p:txBody>
          <a:bodyPr/>
          <a:lstStyle/>
          <a:p>
            <a:r>
              <a:rPr lang="fr-FR" dirty="0"/>
              <a:t>Érythrée</a:t>
            </a:r>
            <a:r>
              <a:rPr lang="de-DE" altLang="fr-FR" dirty="0">
                <a:solidFill>
                  <a:srgbClr val="FFFFFF"/>
                </a:solidFill>
                <a:ea typeface="ＭＳ Ｐゴシック" pitchFamily="34" charset="-128"/>
              </a:rPr>
              <a:t> – </a:t>
            </a:r>
            <a:r>
              <a:rPr lang="de-DE" altLang="fr-FR" b="0" dirty="0">
                <a:solidFill>
                  <a:srgbClr val="FFFFFF"/>
                </a:solidFill>
                <a:ea typeface="ＭＳ Ｐゴシック" pitchFamily="34" charset="-128"/>
              </a:rPr>
              <a:t>Situation des </a:t>
            </a:r>
            <a:r>
              <a:rPr lang="de-DE" altLang="fr-FR" b="0" dirty="0" err="1">
                <a:solidFill>
                  <a:srgbClr val="FFFFFF"/>
                </a:solidFill>
                <a:ea typeface="ＭＳ Ｐゴシック" pitchFamily="34" charset="-128"/>
              </a:rPr>
              <a:t>chrétiens</a:t>
            </a:r>
            <a:endParaRPr lang="de-DE" b="0" dirty="0"/>
          </a:p>
        </p:txBody>
      </p:sp>
    </p:spTree>
    <p:extLst>
      <p:ext uri="{BB962C8B-B14F-4D97-AF65-F5344CB8AC3E}">
        <p14:creationId xmlns:p14="http://schemas.microsoft.com/office/powerpoint/2010/main" val="845409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C6EACFE-DF53-2520-ED5D-631E146F1108}"/>
              </a:ext>
            </a:extLst>
          </p:cNvPr>
          <p:cNvSpPr>
            <a:spLocks noGrp="1"/>
          </p:cNvSpPr>
          <p:nvPr>
            <p:ph idx="1"/>
          </p:nvPr>
        </p:nvSpPr>
        <p:spPr>
          <a:xfrm>
            <a:off x="174369" y="1127531"/>
            <a:ext cx="6693944" cy="3960107"/>
          </a:xfrm>
        </p:spPr>
        <p:txBody>
          <a:bodyPr>
            <a:normAutofit fontScale="77500" lnSpcReduction="20000"/>
          </a:bodyPr>
          <a:lstStyle/>
          <a:p>
            <a:pPr marL="252000" indent="-252000">
              <a:lnSpc>
                <a:spcPct val="128000"/>
              </a:lnSpc>
              <a:spcBef>
                <a:spcPts val="600"/>
              </a:spcBef>
            </a:pPr>
            <a:r>
              <a:rPr lang="de-CH" dirty="0" err="1"/>
              <a:t>pour</a:t>
            </a:r>
            <a:r>
              <a:rPr lang="de-CH" dirty="0"/>
              <a:t> </a:t>
            </a:r>
            <a:r>
              <a:rPr lang="de-CH" dirty="0" err="1"/>
              <a:t>que</a:t>
            </a:r>
            <a:r>
              <a:rPr lang="de-CH" dirty="0"/>
              <a:t> les </a:t>
            </a:r>
            <a:r>
              <a:rPr lang="de-CH" dirty="0" err="1"/>
              <a:t>chrétiens</a:t>
            </a:r>
            <a:r>
              <a:rPr lang="de-CH" dirty="0"/>
              <a:t> </a:t>
            </a:r>
            <a:r>
              <a:rPr lang="de-CH" dirty="0" err="1"/>
              <a:t>persécutés</a:t>
            </a:r>
            <a:r>
              <a:rPr lang="de-CH" dirty="0"/>
              <a:t> </a:t>
            </a:r>
            <a:r>
              <a:rPr lang="de-CH" dirty="0" err="1"/>
              <a:t>puissent</a:t>
            </a:r>
            <a:r>
              <a:rPr lang="de-CH" dirty="0"/>
              <a:t> </a:t>
            </a:r>
            <a:r>
              <a:rPr lang="de-CH" dirty="0" err="1"/>
              <a:t>résister</a:t>
            </a:r>
            <a:r>
              <a:rPr lang="de-CH" dirty="0"/>
              <a:t> </a:t>
            </a:r>
            <a:r>
              <a:rPr lang="de-CH" dirty="0" err="1"/>
              <a:t>aux</a:t>
            </a:r>
            <a:r>
              <a:rPr lang="de-CH" dirty="0"/>
              <a:t> </a:t>
            </a:r>
            <a:r>
              <a:rPr lang="de-CH" dirty="0" err="1"/>
              <a:t>pressions</a:t>
            </a:r>
            <a:r>
              <a:rPr lang="de-CH" dirty="0"/>
              <a:t> et </a:t>
            </a:r>
            <a:r>
              <a:rPr lang="de-CH" dirty="0" err="1"/>
              <a:t>persévérer</a:t>
            </a:r>
            <a:r>
              <a:rPr lang="de-CH" dirty="0"/>
              <a:t> </a:t>
            </a:r>
            <a:r>
              <a:rPr lang="de-CH" dirty="0" err="1"/>
              <a:t>dans</a:t>
            </a:r>
            <a:r>
              <a:rPr lang="de-CH" dirty="0"/>
              <a:t> la </a:t>
            </a:r>
            <a:r>
              <a:rPr lang="de-CH" dirty="0" err="1"/>
              <a:t>foi</a:t>
            </a:r>
            <a:r>
              <a:rPr lang="de-CH" dirty="0"/>
              <a:t>.</a:t>
            </a:r>
          </a:p>
          <a:p>
            <a:pPr marL="252000" indent="-252000">
              <a:lnSpc>
                <a:spcPct val="128000"/>
              </a:lnSpc>
              <a:spcBef>
                <a:spcPts val="600"/>
              </a:spcBef>
            </a:pPr>
            <a:r>
              <a:rPr lang="de-CH" dirty="0" err="1"/>
              <a:t>pour</a:t>
            </a:r>
            <a:r>
              <a:rPr lang="de-CH" dirty="0"/>
              <a:t> </a:t>
            </a:r>
            <a:r>
              <a:rPr lang="de-CH" dirty="0" err="1"/>
              <a:t>que</a:t>
            </a:r>
            <a:r>
              <a:rPr lang="de-CH" dirty="0"/>
              <a:t> </a:t>
            </a:r>
            <a:r>
              <a:rPr lang="de-CH" dirty="0" err="1"/>
              <a:t>Dieu</a:t>
            </a:r>
            <a:r>
              <a:rPr lang="de-CH" dirty="0"/>
              <a:t> </a:t>
            </a:r>
            <a:r>
              <a:rPr lang="de-CH" dirty="0" err="1"/>
              <a:t>aide</a:t>
            </a:r>
            <a:r>
              <a:rPr lang="de-CH" dirty="0"/>
              <a:t> les </a:t>
            </a:r>
            <a:r>
              <a:rPr lang="de-CH" dirty="0" err="1"/>
              <a:t>chrétiens</a:t>
            </a:r>
            <a:r>
              <a:rPr lang="de-CH" dirty="0"/>
              <a:t> </a:t>
            </a:r>
            <a:r>
              <a:rPr lang="de-CH" dirty="0" err="1"/>
              <a:t>emprisonnés</a:t>
            </a:r>
            <a:r>
              <a:rPr lang="de-CH" dirty="0"/>
              <a:t> à </a:t>
            </a:r>
            <a:r>
              <a:rPr lang="de-CH" dirty="0" err="1"/>
              <a:t>supporter</a:t>
            </a:r>
            <a:r>
              <a:rPr lang="de-CH" dirty="0"/>
              <a:t> </a:t>
            </a:r>
            <a:r>
              <a:rPr lang="de-CH" dirty="0" err="1"/>
              <a:t>leurs</a:t>
            </a:r>
            <a:r>
              <a:rPr lang="de-CH" dirty="0"/>
              <a:t> </a:t>
            </a:r>
            <a:r>
              <a:rPr lang="de-CH" dirty="0" err="1"/>
              <a:t>conditions</a:t>
            </a:r>
            <a:r>
              <a:rPr lang="de-CH" dirty="0"/>
              <a:t> </a:t>
            </a:r>
            <a:r>
              <a:rPr lang="de-CH" dirty="0" err="1"/>
              <a:t>difficiles</a:t>
            </a:r>
            <a:r>
              <a:rPr lang="de-CH" dirty="0"/>
              <a:t>.</a:t>
            </a:r>
          </a:p>
          <a:p>
            <a:pPr marL="252000" indent="-252000">
              <a:lnSpc>
                <a:spcPct val="128000"/>
              </a:lnSpc>
              <a:spcBef>
                <a:spcPts val="600"/>
              </a:spcBef>
            </a:pPr>
            <a:r>
              <a:rPr lang="de-CH" dirty="0" err="1"/>
              <a:t>pour</a:t>
            </a:r>
            <a:r>
              <a:rPr lang="de-CH" dirty="0"/>
              <a:t> la </a:t>
            </a:r>
            <a:r>
              <a:rPr lang="de-CH" dirty="0" err="1"/>
              <a:t>libération</a:t>
            </a:r>
            <a:r>
              <a:rPr lang="de-CH" dirty="0"/>
              <a:t> des </a:t>
            </a:r>
            <a:r>
              <a:rPr lang="de-CH" dirty="0" err="1"/>
              <a:t>chrétiens</a:t>
            </a:r>
            <a:r>
              <a:rPr lang="de-CH" dirty="0"/>
              <a:t> </a:t>
            </a:r>
            <a:r>
              <a:rPr lang="de-CH" dirty="0" err="1"/>
              <a:t>emprisonnés</a:t>
            </a:r>
            <a:r>
              <a:rPr lang="de-CH" dirty="0"/>
              <a:t>.</a:t>
            </a:r>
          </a:p>
          <a:p>
            <a:pPr marL="252000" indent="-252000">
              <a:lnSpc>
                <a:spcPct val="128000"/>
              </a:lnSpc>
              <a:spcBef>
                <a:spcPts val="600"/>
              </a:spcBef>
            </a:pPr>
            <a:r>
              <a:rPr lang="de-CH" dirty="0" err="1"/>
              <a:t>pour</a:t>
            </a:r>
            <a:r>
              <a:rPr lang="de-CH" dirty="0"/>
              <a:t> </a:t>
            </a:r>
            <a:r>
              <a:rPr lang="de-CH" dirty="0" err="1"/>
              <a:t>que</a:t>
            </a:r>
            <a:r>
              <a:rPr lang="de-CH" dirty="0"/>
              <a:t> les </a:t>
            </a:r>
            <a:r>
              <a:rPr lang="de-CH" dirty="0" err="1"/>
              <a:t>réunions</a:t>
            </a:r>
            <a:r>
              <a:rPr lang="de-CH" dirty="0"/>
              <a:t> des </a:t>
            </a:r>
            <a:r>
              <a:rPr lang="de-CH" dirty="0" err="1"/>
              <a:t>communautés</a:t>
            </a:r>
            <a:r>
              <a:rPr lang="de-CH" dirty="0"/>
              <a:t> </a:t>
            </a:r>
            <a:r>
              <a:rPr lang="de-CH" dirty="0" err="1"/>
              <a:t>chrétiennes</a:t>
            </a:r>
            <a:r>
              <a:rPr lang="de-CH" dirty="0"/>
              <a:t>, </a:t>
            </a:r>
            <a:r>
              <a:rPr lang="de-CH" dirty="0" err="1"/>
              <a:t>qui</a:t>
            </a:r>
            <a:r>
              <a:rPr lang="de-CH" dirty="0"/>
              <a:t> </a:t>
            </a:r>
            <a:r>
              <a:rPr lang="de-CH" dirty="0" err="1"/>
              <a:t>doivent</a:t>
            </a:r>
            <a:r>
              <a:rPr lang="de-CH" dirty="0"/>
              <a:t> se </a:t>
            </a:r>
            <a:r>
              <a:rPr lang="de-CH" dirty="0" err="1"/>
              <a:t>tenir</a:t>
            </a:r>
            <a:r>
              <a:rPr lang="de-CH" dirty="0"/>
              <a:t> en </a:t>
            </a:r>
            <a:r>
              <a:rPr lang="de-CH" dirty="0" err="1"/>
              <a:t>secret</a:t>
            </a:r>
            <a:r>
              <a:rPr lang="de-CH" dirty="0"/>
              <a:t>, ne </a:t>
            </a:r>
            <a:r>
              <a:rPr lang="de-CH" dirty="0" err="1"/>
              <a:t>soient</a:t>
            </a:r>
            <a:r>
              <a:rPr lang="de-CH" dirty="0"/>
              <a:t> </a:t>
            </a:r>
            <a:r>
              <a:rPr lang="de-CH" dirty="0" err="1"/>
              <a:t>pas</a:t>
            </a:r>
            <a:r>
              <a:rPr lang="de-CH" dirty="0"/>
              <a:t> </a:t>
            </a:r>
            <a:r>
              <a:rPr lang="de-CH" dirty="0" err="1"/>
              <a:t>découvertes</a:t>
            </a:r>
            <a:r>
              <a:rPr lang="de-CH" dirty="0"/>
              <a:t>.</a:t>
            </a:r>
          </a:p>
          <a:p>
            <a:pPr marL="252000" indent="-252000">
              <a:lnSpc>
                <a:spcPct val="128000"/>
              </a:lnSpc>
              <a:spcBef>
                <a:spcPts val="600"/>
              </a:spcBef>
            </a:pPr>
            <a:r>
              <a:rPr lang="de-CH" dirty="0" err="1"/>
              <a:t>pour</a:t>
            </a:r>
            <a:r>
              <a:rPr lang="de-CH" dirty="0"/>
              <a:t> </a:t>
            </a:r>
            <a:r>
              <a:rPr lang="de-CH" dirty="0" err="1"/>
              <a:t>que</a:t>
            </a:r>
            <a:r>
              <a:rPr lang="de-CH" dirty="0"/>
              <a:t> les responsables des </a:t>
            </a:r>
            <a:r>
              <a:rPr lang="de-CH" dirty="0" err="1"/>
              <a:t>réunions</a:t>
            </a:r>
            <a:r>
              <a:rPr lang="de-CH" dirty="0"/>
              <a:t> </a:t>
            </a:r>
            <a:r>
              <a:rPr lang="de-CH" dirty="0" err="1"/>
              <a:t>clandestines</a:t>
            </a:r>
            <a:r>
              <a:rPr lang="de-CH" dirty="0"/>
              <a:t> </a:t>
            </a:r>
            <a:r>
              <a:rPr lang="de-CH" dirty="0" err="1"/>
              <a:t>sachent</a:t>
            </a:r>
            <a:r>
              <a:rPr lang="de-CH" dirty="0"/>
              <a:t> </a:t>
            </a:r>
            <a:r>
              <a:rPr lang="de-CH" dirty="0" err="1"/>
              <a:t>guider</a:t>
            </a:r>
            <a:r>
              <a:rPr lang="de-CH" dirty="0"/>
              <a:t> les </a:t>
            </a:r>
            <a:r>
              <a:rPr lang="de-CH" dirty="0" err="1"/>
              <a:t>croyants</a:t>
            </a:r>
            <a:r>
              <a:rPr lang="de-CH" dirty="0"/>
              <a:t> </a:t>
            </a:r>
            <a:r>
              <a:rPr lang="de-CH" dirty="0" err="1"/>
              <a:t>avec</a:t>
            </a:r>
            <a:r>
              <a:rPr lang="de-CH" dirty="0"/>
              <a:t> </a:t>
            </a:r>
            <a:r>
              <a:rPr lang="de-CH" dirty="0" err="1"/>
              <a:t>sagessse</a:t>
            </a:r>
            <a:r>
              <a:rPr lang="de-CH" dirty="0"/>
              <a:t>.</a:t>
            </a:r>
          </a:p>
          <a:p>
            <a:pPr marL="252000" indent="-252000">
              <a:lnSpc>
                <a:spcPct val="128000"/>
              </a:lnSpc>
              <a:spcBef>
                <a:spcPts val="600"/>
              </a:spcBef>
            </a:pPr>
            <a:r>
              <a:rPr lang="de-CH" dirty="0" err="1"/>
              <a:t>pour</a:t>
            </a:r>
            <a:r>
              <a:rPr lang="de-CH" dirty="0"/>
              <a:t> </a:t>
            </a:r>
            <a:r>
              <a:rPr lang="de-CH" dirty="0" err="1"/>
              <a:t>que</a:t>
            </a:r>
            <a:r>
              <a:rPr lang="de-CH" dirty="0"/>
              <a:t> </a:t>
            </a:r>
            <a:r>
              <a:rPr lang="de-CH" dirty="0" err="1"/>
              <a:t>Dieu</a:t>
            </a:r>
            <a:r>
              <a:rPr lang="de-CH" dirty="0"/>
              <a:t> </a:t>
            </a:r>
            <a:r>
              <a:rPr lang="de-CH" dirty="0" err="1"/>
              <a:t>protège</a:t>
            </a:r>
            <a:r>
              <a:rPr lang="de-CH" dirty="0"/>
              <a:t> </a:t>
            </a:r>
            <a:r>
              <a:rPr lang="de-CH" dirty="0" err="1"/>
              <a:t>l’aide</a:t>
            </a:r>
            <a:r>
              <a:rPr lang="de-CH" dirty="0"/>
              <a:t> et le </a:t>
            </a:r>
            <a:r>
              <a:rPr lang="de-CH" dirty="0" err="1"/>
              <a:t>soutien</a:t>
            </a:r>
            <a:r>
              <a:rPr lang="de-CH" dirty="0"/>
              <a:t> </a:t>
            </a:r>
            <a:r>
              <a:rPr lang="de-CH" dirty="0" err="1"/>
              <a:t>apportés</a:t>
            </a:r>
            <a:r>
              <a:rPr lang="de-CH" dirty="0"/>
              <a:t> </a:t>
            </a:r>
            <a:r>
              <a:rPr lang="de-CH" dirty="0" err="1"/>
              <a:t>aux</a:t>
            </a:r>
            <a:r>
              <a:rPr lang="de-CH" dirty="0"/>
              <a:t> </a:t>
            </a:r>
            <a:r>
              <a:rPr lang="de-CH" dirty="0" err="1"/>
              <a:t>chrétiens</a:t>
            </a:r>
            <a:r>
              <a:rPr lang="de-CH" dirty="0"/>
              <a:t> </a:t>
            </a:r>
            <a:r>
              <a:rPr lang="de-CH" dirty="0" err="1"/>
              <a:t>persécutés</a:t>
            </a:r>
            <a:r>
              <a:rPr lang="de-CH" dirty="0"/>
              <a:t> et </a:t>
            </a:r>
            <a:r>
              <a:rPr lang="de-CH" dirty="0" err="1"/>
              <a:t>que</a:t>
            </a:r>
            <a:r>
              <a:rPr lang="de-CH" dirty="0"/>
              <a:t> </a:t>
            </a:r>
            <a:r>
              <a:rPr lang="de-CH" dirty="0" err="1"/>
              <a:t>cela</a:t>
            </a:r>
            <a:r>
              <a:rPr lang="de-CH" dirty="0"/>
              <a:t> </a:t>
            </a:r>
            <a:r>
              <a:rPr lang="de-CH" dirty="0" err="1"/>
              <a:t>puisse</a:t>
            </a:r>
            <a:r>
              <a:rPr lang="de-CH" dirty="0"/>
              <a:t> </a:t>
            </a:r>
            <a:r>
              <a:rPr lang="de-CH" dirty="0" err="1"/>
              <a:t>continuer</a:t>
            </a:r>
            <a:r>
              <a:rPr lang="de-CH" dirty="0"/>
              <a:t> à se faire en </a:t>
            </a:r>
            <a:r>
              <a:rPr lang="de-CH" dirty="0" err="1"/>
              <a:t>secret</a:t>
            </a:r>
            <a:r>
              <a:rPr lang="de-CH" dirty="0"/>
              <a:t>.</a:t>
            </a:r>
          </a:p>
          <a:p>
            <a:pPr marL="252000" indent="-252000">
              <a:lnSpc>
                <a:spcPct val="128000"/>
              </a:lnSpc>
              <a:spcBef>
                <a:spcPts val="600"/>
              </a:spcBef>
            </a:pPr>
            <a:r>
              <a:rPr lang="de-CH" dirty="0" err="1"/>
              <a:t>pour</a:t>
            </a:r>
            <a:r>
              <a:rPr lang="de-CH" dirty="0"/>
              <a:t> </a:t>
            </a:r>
            <a:r>
              <a:rPr lang="de-CH" dirty="0" err="1"/>
              <a:t>que</a:t>
            </a:r>
            <a:r>
              <a:rPr lang="de-CH" dirty="0"/>
              <a:t> le </a:t>
            </a:r>
            <a:r>
              <a:rPr lang="de-CH" dirty="0" err="1"/>
              <a:t>gouvernement</a:t>
            </a:r>
            <a:r>
              <a:rPr lang="de-CH" dirty="0"/>
              <a:t> se </a:t>
            </a:r>
            <a:r>
              <a:rPr lang="de-CH" dirty="0" err="1"/>
              <a:t>soucie</a:t>
            </a:r>
            <a:r>
              <a:rPr lang="de-CH" dirty="0"/>
              <a:t> </a:t>
            </a:r>
            <a:r>
              <a:rPr lang="de-CH" dirty="0" err="1"/>
              <a:t>davantage</a:t>
            </a:r>
            <a:r>
              <a:rPr lang="de-CH" dirty="0"/>
              <a:t> du </a:t>
            </a:r>
            <a:r>
              <a:rPr lang="de-CH" dirty="0" err="1"/>
              <a:t>bien</a:t>
            </a:r>
            <a:r>
              <a:rPr lang="de-CH" dirty="0"/>
              <a:t> de la </a:t>
            </a:r>
            <a:r>
              <a:rPr lang="de-CH" dirty="0" err="1"/>
              <a:t>population</a:t>
            </a:r>
            <a:r>
              <a:rPr lang="de-CH" dirty="0"/>
              <a:t>.</a:t>
            </a:r>
            <a:endParaRPr lang="fr-CH" dirty="0"/>
          </a:p>
        </p:txBody>
      </p:sp>
      <p:pic>
        <p:nvPicPr>
          <p:cNvPr id="2" name="Inhaltsplatzhalter 1">
            <a:extLst>
              <a:ext uri="{FF2B5EF4-FFF2-40B4-BE49-F238E27FC236}">
                <a16:creationId xmlns:a16="http://schemas.microsoft.com/office/drawing/2014/main" id="{D82B6CE6-61C4-FFF4-FC38-94B74CA14C87}"/>
              </a:ext>
            </a:extLst>
          </p:cNvPr>
          <p:cNvPicPr>
            <a:picLocks noGrp="1" noChangeAspect="1"/>
          </p:cNvPicPr>
          <p:nvPr>
            <p:ph idx="10"/>
          </p:nvPr>
        </p:nvPicPr>
        <p:blipFill>
          <a:blip r:embed="rId2"/>
          <a:stretch>
            <a:fillRect/>
          </a:stretch>
        </p:blipFill>
        <p:spPr>
          <a:xfrm>
            <a:off x="6931703" y="1000864"/>
            <a:ext cx="2213811" cy="3118649"/>
          </a:xfrm>
          <a:prstGeom prst="rect">
            <a:avLst/>
          </a:prstGeom>
        </p:spPr>
      </p:pic>
      <p:sp>
        <p:nvSpPr>
          <p:cNvPr id="5" name="Titel 1">
            <a:extLst>
              <a:ext uri="{FF2B5EF4-FFF2-40B4-BE49-F238E27FC236}">
                <a16:creationId xmlns:a16="http://schemas.microsoft.com/office/drawing/2014/main" id="{FE0EB877-1CF5-2632-4734-CCBBA6FA6F17}"/>
              </a:ext>
            </a:extLst>
          </p:cNvPr>
          <p:cNvSpPr>
            <a:spLocks noGrp="1"/>
          </p:cNvSpPr>
          <p:nvPr>
            <p:ph type="title"/>
          </p:nvPr>
        </p:nvSpPr>
        <p:spPr>
          <a:xfrm>
            <a:off x="174369" y="219980"/>
            <a:ext cx="7886700" cy="575209"/>
          </a:xfrm>
        </p:spPr>
        <p:txBody>
          <a:bodyPr/>
          <a:lstStyle/>
          <a:p>
            <a:r>
              <a:rPr lang="fr-FR" dirty="0"/>
              <a:t>Érythrée</a:t>
            </a:r>
            <a:r>
              <a:rPr lang="de-DE" altLang="fr-FR" dirty="0">
                <a:solidFill>
                  <a:srgbClr val="FFFFFF"/>
                </a:solidFill>
                <a:ea typeface="ＭＳ Ｐゴシック" pitchFamily="34" charset="-128"/>
              </a:rPr>
              <a:t> – </a:t>
            </a:r>
            <a:r>
              <a:rPr lang="de-DE" altLang="fr-FR" b="0" dirty="0" err="1">
                <a:solidFill>
                  <a:srgbClr val="FFFFFF"/>
                </a:solidFill>
                <a:ea typeface="ＭＳ Ｐゴシック" pitchFamily="34" charset="-128"/>
              </a:rPr>
              <a:t>Prions</a:t>
            </a:r>
            <a:endParaRPr lang="de-DE" b="0" dirty="0"/>
          </a:p>
        </p:txBody>
      </p:sp>
    </p:spTree>
    <p:extLst>
      <p:ext uri="{BB962C8B-B14F-4D97-AF65-F5344CB8AC3E}">
        <p14:creationId xmlns:p14="http://schemas.microsoft.com/office/powerpoint/2010/main" val="3990428163"/>
      </p:ext>
    </p:extLst>
  </p:cSld>
  <p:clrMapOvr>
    <a:masterClrMapping/>
  </p:clrMapOvr>
</p:sld>
</file>

<file path=ppt/theme/theme1.xml><?xml version="1.0" encoding="utf-8"?>
<a:theme xmlns:a="http://schemas.openxmlformats.org/drawingml/2006/main" name="CH-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F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1E21398D7E29A4C9EDB08278032EC87" ma:contentTypeVersion="24" ma:contentTypeDescription="Ein neues Dokument erstellen." ma:contentTypeScope="" ma:versionID="cf792ad8cb40292351df811ad367ae79">
  <xsd:schema xmlns:xsd="http://www.w3.org/2001/XMLSchema" xmlns:xs="http://www.w3.org/2001/XMLSchema" xmlns:p="http://schemas.microsoft.com/office/2006/metadata/properties" xmlns:ns1="http://schemas.microsoft.com/sharepoint/v3" xmlns:ns2="9250513c-f0e7-43e0-a407-2d93a91f161a" xmlns:ns3="eb080f43-3cdc-4de4-a10f-6b7c50c4b17d" targetNamespace="http://schemas.microsoft.com/office/2006/metadata/properties" ma:root="true" ma:fieldsID="89182bfc3807e06575bb2e958c0fba71" ns1:_="" ns2:_="" ns3:_="">
    <xsd:import namespace="http://schemas.microsoft.com/sharepoint/v3"/>
    <xsd:import namespace="9250513c-f0e7-43e0-a407-2d93a91f161a"/>
    <xsd:import namespace="eb080f43-3cdc-4de4-a10f-6b7c50c4b17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MediaServiceAutoKeyPoints" minOccurs="0"/>
                <xsd:element ref="ns2:MediaServiceKeyPoints" minOccurs="0"/>
                <xsd:element ref="ns1:UserField1" minOccurs="0"/>
                <xsd:element ref="ns2:lcf76f155ced4ddcb4097134ff3c332f" minOccurs="0"/>
                <xsd:element ref="ns3:TaxCatchAll" minOccurs="0"/>
                <xsd:element ref="ns2:Pixxio" minOccurs="0"/>
                <xsd:element ref="ns2:ac797e94649b4b9cbba50d0b679f1ca0"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serField1" ma:index="20" nillable="true" ma:displayName="Verwendung" ma:description="" ma:internalName="UserField1">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50513c-f0e7-43e0-a407-2d93a91f16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7b572f46-3abf-4c52-9caf-25917a4ff1ee" ma:termSetId="09814cd3-568e-fe90-9814-8d621ff8fb84" ma:anchorId="fba54fb3-c3e1-fe81-a776-ca4b69148c4d" ma:open="true" ma:isKeyword="false">
      <xsd:complexType>
        <xsd:sequence>
          <xsd:element ref="pc:Terms" minOccurs="0" maxOccurs="1"/>
        </xsd:sequence>
      </xsd:complexType>
    </xsd:element>
    <xsd:element name="Pixxio" ma:index="24" nillable="true" ma:displayName="Pixxio" ma:default="0" ma:format="Dropdown" ma:internalName="Pixxio">
      <xsd:simpleType>
        <xsd:restriction base="dms:Boolean"/>
      </xsd:simpleType>
    </xsd:element>
    <xsd:element name="ac797e94649b4b9cbba50d0b679f1ca0" ma:index="26" nillable="true" ma:taxonomy="true" ma:internalName="ac797e94649b4b9cbba50d0b679f1ca0" ma:taxonomyFieldName="Metadaten" ma:displayName="Metadaten" ma:default="" ma:fieldId="{ac797e94-649b-4b9c-bba5-0d0b679f1ca0}" ma:sspId="7b572f46-3abf-4c52-9caf-25917a4ff1ee" ma:termSetId="8ed8c9ea-7052-4c1d-a4d7-b9c10bffea6f" ma:anchorId="00000000-0000-0000-0000-000000000000"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080f43-3cdc-4de4-a10f-6b7c50c4b17d" elementFormDefault="qualified">
    <xsd:import namespace="http://schemas.microsoft.com/office/2006/documentManagement/types"/>
    <xsd:import namespace="http://schemas.microsoft.com/office/infopath/2007/PartnerControls"/>
    <xsd:element name="SharedWithUsers" ma:index="1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41228f3b-6983-4922-b8b2-ead46bd60035}" ma:internalName="TaxCatchAll" ma:showField="CatchAllData" ma:web="eb080f43-3cdc-4de4-a10f-6b7c50c4b1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b080f43-3cdc-4de4-a10f-6b7c50c4b17d" xsi:nil="true"/>
    <lcf76f155ced4ddcb4097134ff3c332f xmlns="9250513c-f0e7-43e0-a407-2d93a91f161a">
      <Terms xmlns="http://schemas.microsoft.com/office/infopath/2007/PartnerControls"/>
    </lcf76f155ced4ddcb4097134ff3c332f>
    <SharedWithUsers xmlns="eb080f43-3cdc-4de4-a10f-6b7c50c4b17d">
      <UserInfo>
        <DisplayName>Franziska Bracher</DisplayName>
        <AccountId>24</AccountId>
        <AccountType/>
      </UserInfo>
      <UserInfo>
        <DisplayName>Marianne Pascal</DisplayName>
        <AccountId>33</AccountId>
        <AccountType/>
      </UserInfo>
      <UserInfo>
        <DisplayName>Christian Forster</DisplayName>
        <AccountId>18</AccountId>
        <AccountType/>
      </UserInfo>
    </SharedWithUsers>
    <UserField1 xmlns="http://schemas.microsoft.com/sharepoint/v3" xsi:nil="true"/>
    <ac797e94649b4b9cbba50d0b679f1ca0 xmlns="9250513c-f0e7-43e0-a407-2d93a91f161a">
      <Terms xmlns="http://schemas.microsoft.com/office/infopath/2007/PartnerControls"/>
    </ac797e94649b4b9cbba50d0b679f1ca0>
    <Pixxio xmlns="9250513c-f0e7-43e0-a407-2d93a91f161a">false</Pixxio>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00ED16-209C-4087-8977-F20A38E629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250513c-f0e7-43e0-a407-2d93a91f161a"/>
    <ds:schemaRef ds:uri="eb080f43-3cdc-4de4-a10f-6b7c50c4b1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2973B9-B09E-4E8C-AC7A-D7C4F93CF1F5}">
  <ds:schemaRefs>
    <ds:schemaRef ds:uri="http://schemas.microsoft.com/office/2006/documentManagement/types"/>
    <ds:schemaRef ds:uri="http://www.w3.org/XML/1998/namespace"/>
    <ds:schemaRef ds:uri="http://schemas.microsoft.com/office/2006/metadata/properties"/>
    <ds:schemaRef ds:uri="http://purl.org/dc/terms/"/>
    <ds:schemaRef ds:uri="http://purl.org/dc/elements/1.1/"/>
    <ds:schemaRef ds:uri="http://schemas.microsoft.com/office/infopath/2007/PartnerControls"/>
    <ds:schemaRef ds:uri="http://schemas.openxmlformats.org/package/2006/metadata/core-properties"/>
    <ds:schemaRef ds:uri="fb3e6aff-b14c-4543-9d40-561609762d8e"/>
    <ds:schemaRef ds:uri="http://purl.org/dc/dcmitype/"/>
    <ds:schemaRef ds:uri="eb080f43-3cdc-4de4-a10f-6b7c50c4b17d"/>
    <ds:schemaRef ds:uri="http://schemas.microsoft.com/sharepoint/v3"/>
    <ds:schemaRef ds:uri="9250513c-f0e7-43e0-a407-2d93a91f161a"/>
    <ds:schemaRef ds:uri="8e39ded8-aa7f-47c1-b17a-313c126d6a76"/>
  </ds:schemaRefs>
</ds:datastoreItem>
</file>

<file path=customXml/itemProps3.xml><?xml version="1.0" encoding="utf-8"?>
<ds:datastoreItem xmlns:ds="http://schemas.openxmlformats.org/officeDocument/2006/customXml" ds:itemID="{6F39DD6F-DE31-4481-873B-29C26EC3D5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2479</Words>
  <Application>Microsoft Office PowerPoint</Application>
  <PresentationFormat>Bildschirmpräsentation (16:9)</PresentationFormat>
  <Paragraphs>128</Paragraphs>
  <Slides>23</Slides>
  <Notes>0</Notes>
  <HiddenSlides>0</HiddenSlides>
  <MMClips>0</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23</vt:i4>
      </vt:variant>
    </vt:vector>
  </HeadingPairs>
  <TitlesOfParts>
    <vt:vector size="34" baseType="lpstr">
      <vt:lpstr>Arial</vt:lpstr>
      <vt:lpstr>Arial Black</vt:lpstr>
      <vt:lpstr>Calibri</vt:lpstr>
      <vt:lpstr>Calibri Light</vt:lpstr>
      <vt:lpstr>MetaPlus</vt:lpstr>
      <vt:lpstr>MetaPlus-Italic</vt:lpstr>
      <vt:lpstr>MetaPlusLining</vt:lpstr>
      <vt:lpstr>Symbol</vt:lpstr>
      <vt:lpstr>Wingdings</vt:lpstr>
      <vt:lpstr>CH-DE</vt:lpstr>
      <vt:lpstr>CH-FR</vt:lpstr>
      <vt:lpstr>DIMANCHE  DE L’ÉGLISE  PERSÉCUTÉE</vt:lpstr>
      <vt:lpstr>Vue globale 2023</vt:lpstr>
      <vt:lpstr>Index mondial de persécution 2023 (extrait)</vt:lpstr>
      <vt:lpstr>Érythrée – Vue d’ensemble </vt:lpstr>
      <vt:lpstr>Érythrée – Contexte </vt:lpstr>
      <vt:lpstr>Érythrée – Contexte </vt:lpstr>
      <vt:lpstr>Érythrée – Situation des chrétiens</vt:lpstr>
      <vt:lpstr>Érythrée – Situation des chrétiens</vt:lpstr>
      <vt:lpstr>Érythrée – Prions</vt:lpstr>
      <vt:lpstr>Mozambique – Vue d’ensemble </vt:lpstr>
      <vt:lpstr>Mozambique – Contexte</vt:lpstr>
      <vt:lpstr>Mozambique – Situation des chrétiens</vt:lpstr>
      <vt:lpstr>Mozambique – Situation des chrétiens</vt:lpstr>
      <vt:lpstr>Mozambique – Prions</vt:lpstr>
      <vt:lpstr>Inde – Vue d’ensemble</vt:lpstr>
      <vt:lpstr>Inde - Contexte</vt:lpstr>
      <vt:lpstr>Inde – Situation des chrétiens</vt:lpstr>
      <vt:lpstr>Inde – Prions</vt:lpstr>
      <vt:lpstr>Prédication</vt:lpstr>
      <vt:lpstr>Prédication</vt:lpstr>
      <vt:lpstr>Prédication</vt:lpstr>
      <vt:lpstr>Prédication</vt:lpstr>
      <vt:lpstr>Que faire?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Ian Mäder</cp:lastModifiedBy>
  <cp:revision>59</cp:revision>
  <dcterms:created xsi:type="dcterms:W3CDTF">2020-05-07T15:30:17Z</dcterms:created>
  <dcterms:modified xsi:type="dcterms:W3CDTF">2023-08-31T08:30:40Z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0x010100D42DB2E9ED582544A8AEA7854828B5FF</vt:lpwstr>
  </property>
  <property fmtid="{D5CDD505-2E9C-101B-9397-08002B2CF9AE}" pid="3" name="Order">
    <vt:r8>80800</vt:r8>
  </property>
  <property fmtid="{D5CDD505-2E9C-101B-9397-08002B2CF9AE}" pid="4" name="MediaServiceImageTags">
    <vt:lpwstr/>
  </property>
  <property fmtid="{D5CDD505-2E9C-101B-9397-08002B2CF9AE}" pid="5" name="Metadaten">
    <vt:lpwstr/>
  </property>
</Properties>
</file>