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sldIdLst>
    <p:sldId id="256" r:id="rId6"/>
    <p:sldId id="278" r:id="rId7"/>
    <p:sldId id="295" r:id="rId8"/>
    <p:sldId id="279" r:id="rId9"/>
    <p:sldId id="284" r:id="rId10"/>
    <p:sldId id="257" r:id="rId11"/>
    <p:sldId id="258" r:id="rId12"/>
    <p:sldId id="259" r:id="rId13"/>
    <p:sldId id="299" r:id="rId14"/>
    <p:sldId id="260" r:id="rId15"/>
    <p:sldId id="285" r:id="rId16"/>
    <p:sldId id="261" r:id="rId17"/>
    <p:sldId id="296" r:id="rId18"/>
    <p:sldId id="286" r:id="rId19"/>
    <p:sldId id="287" r:id="rId20"/>
    <p:sldId id="288" r:id="rId21"/>
    <p:sldId id="289" r:id="rId22"/>
    <p:sldId id="297" r:id="rId23"/>
    <p:sldId id="291" r:id="rId24"/>
    <p:sldId id="298" r:id="rId25"/>
    <p:sldId id="280" r:id="rId26"/>
    <p:sldId id="281" r:id="rId27"/>
    <p:sldId id="293" r:id="rId28"/>
    <p:sldId id="294" r:id="rId29"/>
    <p:sldId id="282" r:id="rId30"/>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act" initials="i" lastIdx="4" clrIdx="0">
    <p:extLst>
      <p:ext uri="{19B8F6BF-5375-455C-9EA6-DF929625EA0E}">
        <p15:presenceInfo xmlns:p15="http://schemas.microsoft.com/office/powerpoint/2012/main" userId="S::interact@reliefsolutions.org::dbb52725-903f-4db7-a350-cc1c21cb8dce" providerId="AD"/>
      </p:ext>
    </p:extLst>
  </p:cmAuthor>
  <p:cmAuthor id="2" name="Mäder Ian" initials="MI" lastIdx="3" clrIdx="1">
    <p:extLst>
      <p:ext uri="{19B8F6BF-5375-455C-9EA6-DF929625EA0E}">
        <p15:presenceInfo xmlns:p15="http://schemas.microsoft.com/office/powerpoint/2012/main" userId="S::ian.maeder@hmk-aem.ch::e71b16d8-5f5e-4af1-af7e-e09f1a99a8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763D0-2DE0-4C11-9790-6BF99EFB1EA0}" v="1" dt="2023-11-15T13:04:14.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7"/>
    <p:restoredTop sz="97729"/>
  </p:normalViewPr>
  <p:slideViewPr>
    <p:cSldViewPr snapToGrid="0" snapToObjects="1" showGuides="1">
      <p:cViewPr varScale="1">
        <p:scale>
          <a:sx n="175" d="100"/>
          <a:sy n="175" d="100"/>
        </p:scale>
        <p:origin x="126" y="7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Mäder" userId="e71b16d8-5f5e-4af1-af7e-e09f1a99a8b7" providerId="ADAL" clId="{23B4B662-998D-489F-8AAE-E0899924AD39}"/>
    <pc:docChg chg="modSld">
      <pc:chgData name="Ian Mäder" userId="e71b16d8-5f5e-4af1-af7e-e09f1a99a8b7" providerId="ADAL" clId="{23B4B662-998D-489F-8AAE-E0899924AD39}" dt="2023-10-13T06:40:46.285" v="0"/>
      <pc:docMkLst>
        <pc:docMk/>
      </pc:docMkLst>
      <pc:sldChg chg="modSp mod">
        <pc:chgData name="Ian Mäder" userId="e71b16d8-5f5e-4af1-af7e-e09f1a99a8b7" providerId="ADAL" clId="{23B4B662-998D-489F-8AAE-E0899924AD39}" dt="2023-10-13T06:40:46.285" v="0"/>
        <pc:sldMkLst>
          <pc:docMk/>
          <pc:sldMk cId="1748389787" sldId="259"/>
        </pc:sldMkLst>
        <pc:spChg chg="mod">
          <ac:chgData name="Ian Mäder" userId="e71b16d8-5f5e-4af1-af7e-e09f1a99a8b7" providerId="ADAL" clId="{23B4B662-998D-489F-8AAE-E0899924AD39}" dt="2023-10-13T06:40:46.285" v="0"/>
          <ac:spMkLst>
            <pc:docMk/>
            <pc:sldMk cId="1748389787" sldId="259"/>
            <ac:spMk id="2" creationId="{E08863E9-E82D-D749-BD1A-3024F0A53D82}"/>
          </ac:spMkLst>
        </pc:spChg>
      </pc:sldChg>
    </pc:docChg>
  </pc:docChgLst>
  <pc:docChgLst>
    <pc:chgData name="Ian Mäder" userId="e71b16d8-5f5e-4af1-af7e-e09f1a99a8b7" providerId="ADAL" clId="{9D651E20-364A-4A3F-8670-F6605FFA330A}"/>
    <pc:docChg chg="undo custSel addSld delSld modSld">
      <pc:chgData name="Ian Mäder" userId="e71b16d8-5f5e-4af1-af7e-e09f1a99a8b7" providerId="ADAL" clId="{9D651E20-364A-4A3F-8670-F6605FFA330A}" dt="2023-08-30T15:08:59.322" v="415" actId="20577"/>
      <pc:docMkLst>
        <pc:docMk/>
      </pc:docMkLst>
      <pc:sldChg chg="modSp mod">
        <pc:chgData name="Ian Mäder" userId="e71b16d8-5f5e-4af1-af7e-e09f1a99a8b7" providerId="ADAL" clId="{9D651E20-364A-4A3F-8670-F6605FFA330A}" dt="2023-08-28T07:39:01.576" v="3" actId="20577"/>
        <pc:sldMkLst>
          <pc:docMk/>
          <pc:sldMk cId="1555842484" sldId="256"/>
        </pc:sldMkLst>
        <pc:spChg chg="mod">
          <ac:chgData name="Ian Mäder" userId="e71b16d8-5f5e-4af1-af7e-e09f1a99a8b7" providerId="ADAL" clId="{9D651E20-364A-4A3F-8670-F6605FFA330A}" dt="2023-08-28T07:39:01.576" v="3" actId="20577"/>
          <ac:spMkLst>
            <pc:docMk/>
            <pc:sldMk cId="1555842484" sldId="256"/>
            <ac:spMk id="4" creationId="{510293E4-7912-4075-8CA1-2D38434737A4}"/>
          </ac:spMkLst>
        </pc:spChg>
      </pc:sldChg>
      <pc:sldChg chg="modSp mod">
        <pc:chgData name="Ian Mäder" userId="e71b16d8-5f5e-4af1-af7e-e09f1a99a8b7" providerId="ADAL" clId="{9D651E20-364A-4A3F-8670-F6605FFA330A}" dt="2023-08-28T08:09:35.758" v="123" actId="255"/>
        <pc:sldMkLst>
          <pc:docMk/>
          <pc:sldMk cId="4259612882" sldId="257"/>
        </pc:sldMkLst>
        <pc:spChg chg="mod">
          <ac:chgData name="Ian Mäder" userId="e71b16d8-5f5e-4af1-af7e-e09f1a99a8b7" providerId="ADAL" clId="{9D651E20-364A-4A3F-8670-F6605FFA330A}" dt="2023-08-28T08:07:34.296" v="114"/>
          <ac:spMkLst>
            <pc:docMk/>
            <pc:sldMk cId="4259612882" sldId="257"/>
            <ac:spMk id="2" creationId="{E08863E9-E82D-D749-BD1A-3024F0A53D82}"/>
          </ac:spMkLst>
        </pc:spChg>
        <pc:spChg chg="mod">
          <ac:chgData name="Ian Mäder" userId="e71b16d8-5f5e-4af1-af7e-e09f1a99a8b7" providerId="ADAL" clId="{9D651E20-364A-4A3F-8670-F6605FFA330A}" dt="2023-08-28T08:09:11.936" v="121" actId="255"/>
          <ac:spMkLst>
            <pc:docMk/>
            <pc:sldMk cId="4259612882" sldId="257"/>
            <ac:spMk id="3" creationId="{5C408ED0-DBB7-6642-81A9-3DD04F9FFCB5}"/>
          </ac:spMkLst>
        </pc:spChg>
        <pc:spChg chg="mod">
          <ac:chgData name="Ian Mäder" userId="e71b16d8-5f5e-4af1-af7e-e09f1a99a8b7" providerId="ADAL" clId="{9D651E20-364A-4A3F-8670-F6605FFA330A}" dt="2023-08-28T08:09:35.758" v="123" actId="255"/>
          <ac:spMkLst>
            <pc:docMk/>
            <pc:sldMk cId="4259612882" sldId="257"/>
            <ac:spMk id="5" creationId="{1A89A1B9-A971-4E22-97D9-E756544DDFAF}"/>
          </ac:spMkLst>
        </pc:spChg>
        <pc:picChg chg="mod modCrop">
          <ac:chgData name="Ian Mäder" userId="e71b16d8-5f5e-4af1-af7e-e09f1a99a8b7" providerId="ADAL" clId="{9D651E20-364A-4A3F-8670-F6605FFA330A}" dt="2023-08-28T08:08:24.071" v="117" actId="18131"/>
          <ac:picMkLst>
            <pc:docMk/>
            <pc:sldMk cId="4259612882" sldId="257"/>
            <ac:picMk id="6" creationId="{50C23C58-5648-4166-AD81-B69E077CC062}"/>
          </ac:picMkLst>
        </pc:picChg>
      </pc:sldChg>
      <pc:sldChg chg="addSp delSp modSp mod">
        <pc:chgData name="Ian Mäder" userId="e71b16d8-5f5e-4af1-af7e-e09f1a99a8b7" providerId="ADAL" clId="{9D651E20-364A-4A3F-8670-F6605FFA330A}" dt="2023-08-28T08:21:49.502" v="165"/>
        <pc:sldMkLst>
          <pc:docMk/>
          <pc:sldMk cId="3392027473" sldId="258"/>
        </pc:sldMkLst>
        <pc:spChg chg="mod">
          <ac:chgData name="Ian Mäder" userId="e71b16d8-5f5e-4af1-af7e-e09f1a99a8b7" providerId="ADAL" clId="{9D651E20-364A-4A3F-8670-F6605FFA330A}" dt="2023-08-28T08:20:48.649" v="154" actId="20577"/>
          <ac:spMkLst>
            <pc:docMk/>
            <pc:sldMk cId="3392027473" sldId="258"/>
            <ac:spMk id="2" creationId="{E08863E9-E82D-D749-BD1A-3024F0A53D82}"/>
          </ac:spMkLst>
        </pc:spChg>
        <pc:spChg chg="mod">
          <ac:chgData name="Ian Mäder" userId="e71b16d8-5f5e-4af1-af7e-e09f1a99a8b7" providerId="ADAL" clId="{9D651E20-364A-4A3F-8670-F6605FFA330A}" dt="2023-08-28T08:18:55.746" v="139" actId="21"/>
          <ac:spMkLst>
            <pc:docMk/>
            <pc:sldMk cId="3392027473" sldId="258"/>
            <ac:spMk id="3" creationId="{5C408ED0-DBB7-6642-81A9-3DD04F9FFCB5}"/>
          </ac:spMkLst>
        </pc:spChg>
        <pc:picChg chg="del mod modCrop">
          <ac:chgData name="Ian Mäder" userId="e71b16d8-5f5e-4af1-af7e-e09f1a99a8b7" providerId="ADAL" clId="{9D651E20-364A-4A3F-8670-F6605FFA330A}" dt="2023-08-28T08:21:45.245" v="164" actId="21"/>
          <ac:picMkLst>
            <pc:docMk/>
            <pc:sldMk cId="3392027473" sldId="258"/>
            <ac:picMk id="5" creationId="{0998BAA5-74DF-46F8-ADC2-8FAA991E3815}"/>
          </ac:picMkLst>
        </pc:picChg>
        <pc:picChg chg="add mod">
          <ac:chgData name="Ian Mäder" userId="e71b16d8-5f5e-4af1-af7e-e09f1a99a8b7" providerId="ADAL" clId="{9D651E20-364A-4A3F-8670-F6605FFA330A}" dt="2023-08-28T08:21:49.502" v="165"/>
          <ac:picMkLst>
            <pc:docMk/>
            <pc:sldMk cId="3392027473" sldId="258"/>
            <ac:picMk id="6" creationId="{6E92BE3B-25AB-41CB-8E33-323E71219E68}"/>
          </ac:picMkLst>
        </pc:picChg>
      </pc:sldChg>
      <pc:sldChg chg="addSp delSp modSp mod">
        <pc:chgData name="Ian Mäder" userId="e71b16d8-5f5e-4af1-af7e-e09f1a99a8b7" providerId="ADAL" clId="{9D651E20-364A-4A3F-8670-F6605FFA330A}" dt="2023-08-28T08:21:54.227" v="167"/>
        <pc:sldMkLst>
          <pc:docMk/>
          <pc:sldMk cId="1748389787" sldId="259"/>
        </pc:sldMkLst>
        <pc:spChg chg="mod">
          <ac:chgData name="Ian Mäder" userId="e71b16d8-5f5e-4af1-af7e-e09f1a99a8b7" providerId="ADAL" clId="{9D651E20-364A-4A3F-8670-F6605FFA330A}" dt="2023-08-28T08:21:08.912" v="161" actId="255"/>
          <ac:spMkLst>
            <pc:docMk/>
            <pc:sldMk cId="1748389787" sldId="259"/>
            <ac:spMk id="2" creationId="{E08863E9-E82D-D749-BD1A-3024F0A53D82}"/>
          </ac:spMkLst>
        </pc:spChg>
        <pc:spChg chg="mod">
          <ac:chgData name="Ian Mäder" userId="e71b16d8-5f5e-4af1-af7e-e09f1a99a8b7" providerId="ADAL" clId="{9D651E20-364A-4A3F-8670-F6605FFA330A}" dt="2023-08-28T08:20:02.066" v="147" actId="20577"/>
          <ac:spMkLst>
            <pc:docMk/>
            <pc:sldMk cId="1748389787" sldId="259"/>
            <ac:spMk id="3" creationId="{5C408ED0-DBB7-6642-81A9-3DD04F9FFCB5}"/>
          </ac:spMkLst>
        </pc:spChg>
        <pc:picChg chg="add mod">
          <ac:chgData name="Ian Mäder" userId="e71b16d8-5f5e-4af1-af7e-e09f1a99a8b7" providerId="ADAL" clId="{9D651E20-364A-4A3F-8670-F6605FFA330A}" dt="2023-08-28T08:21:54.227" v="167"/>
          <ac:picMkLst>
            <pc:docMk/>
            <pc:sldMk cId="1748389787" sldId="259"/>
            <ac:picMk id="5" creationId="{076CB3B3-59B5-4D97-9987-18707240319F}"/>
          </ac:picMkLst>
        </pc:picChg>
        <pc:picChg chg="del">
          <ac:chgData name="Ian Mäder" userId="e71b16d8-5f5e-4af1-af7e-e09f1a99a8b7" providerId="ADAL" clId="{9D651E20-364A-4A3F-8670-F6605FFA330A}" dt="2023-08-28T08:21:52.663" v="166" actId="478"/>
          <ac:picMkLst>
            <pc:docMk/>
            <pc:sldMk cId="1748389787" sldId="259"/>
            <ac:picMk id="6" creationId="{F662D57C-1FF8-4C91-9ECD-46C8EA960765}"/>
          </ac:picMkLst>
        </pc:picChg>
      </pc:sldChg>
      <pc:sldChg chg="addSp delSp modSp mod">
        <pc:chgData name="Ian Mäder" userId="e71b16d8-5f5e-4af1-af7e-e09f1a99a8b7" providerId="ADAL" clId="{9D651E20-364A-4A3F-8670-F6605FFA330A}" dt="2023-08-28T08:33:22.228" v="187"/>
        <pc:sldMkLst>
          <pc:docMk/>
          <pc:sldMk cId="964791152" sldId="260"/>
        </pc:sldMkLst>
        <pc:spChg chg="add del mod">
          <ac:chgData name="Ian Mäder" userId="e71b16d8-5f5e-4af1-af7e-e09f1a99a8b7" providerId="ADAL" clId="{9D651E20-364A-4A3F-8670-F6605FFA330A}" dt="2023-08-28T08:32:54.765" v="181" actId="478"/>
          <ac:spMkLst>
            <pc:docMk/>
            <pc:sldMk cId="964791152" sldId="260"/>
            <ac:spMk id="3" creationId="{44DA5321-819D-4589-90B4-07CA336715BA}"/>
          </ac:spMkLst>
        </pc:spChg>
        <pc:spChg chg="add mod">
          <ac:chgData name="Ian Mäder" userId="e71b16d8-5f5e-4af1-af7e-e09f1a99a8b7" providerId="ADAL" clId="{9D651E20-364A-4A3F-8670-F6605FFA330A}" dt="2023-08-28T08:33:16.281" v="186"/>
          <ac:spMkLst>
            <pc:docMk/>
            <pc:sldMk cId="964791152" sldId="260"/>
            <ac:spMk id="6" creationId="{809599C1-96B8-4230-A869-FEA7D5890968}"/>
          </ac:spMkLst>
        </pc:spChg>
        <pc:spChg chg="add mod">
          <ac:chgData name="Ian Mäder" userId="e71b16d8-5f5e-4af1-af7e-e09f1a99a8b7" providerId="ADAL" clId="{9D651E20-364A-4A3F-8670-F6605FFA330A}" dt="2023-08-28T08:33:09.736" v="185"/>
          <ac:spMkLst>
            <pc:docMk/>
            <pc:sldMk cId="964791152" sldId="260"/>
            <ac:spMk id="7" creationId="{A2745CB8-C94C-4E47-BFF5-48EBD8C20B13}"/>
          </ac:spMkLst>
        </pc:spChg>
        <pc:spChg chg="mod">
          <ac:chgData name="Ian Mäder" userId="e71b16d8-5f5e-4af1-af7e-e09f1a99a8b7" providerId="ADAL" clId="{9D651E20-364A-4A3F-8670-F6605FFA330A}" dt="2023-08-28T08:33:22.228" v="187"/>
          <ac:spMkLst>
            <pc:docMk/>
            <pc:sldMk cId="964791152" sldId="260"/>
            <ac:spMk id="9" creationId="{26165DF4-99CB-46AE-A5A5-C70EB8D50B34}"/>
          </ac:spMkLst>
        </pc:spChg>
        <pc:spChg chg="del mod">
          <ac:chgData name="Ian Mäder" userId="e71b16d8-5f5e-4af1-af7e-e09f1a99a8b7" providerId="ADAL" clId="{9D651E20-364A-4A3F-8670-F6605FFA330A}" dt="2023-08-28T08:32:52.585" v="180" actId="478"/>
          <ac:spMkLst>
            <pc:docMk/>
            <pc:sldMk cId="964791152" sldId="260"/>
            <ac:spMk id="10" creationId="{8E0FBE54-2B66-4CE7-B587-A4937845EFE8}"/>
          </ac:spMkLst>
        </pc:spChg>
        <pc:spChg chg="del mod">
          <ac:chgData name="Ian Mäder" userId="e71b16d8-5f5e-4af1-af7e-e09f1a99a8b7" providerId="ADAL" clId="{9D651E20-364A-4A3F-8670-F6605FFA330A}" dt="2023-08-28T08:32:58.147" v="182" actId="478"/>
          <ac:spMkLst>
            <pc:docMk/>
            <pc:sldMk cId="964791152" sldId="260"/>
            <ac:spMk id="11" creationId="{64E02CD6-B641-4163-B105-43D11FB6FAD9}"/>
          </ac:spMkLst>
        </pc:spChg>
        <pc:picChg chg="add del">
          <ac:chgData name="Ian Mäder" userId="e71b16d8-5f5e-4af1-af7e-e09f1a99a8b7" providerId="ADAL" clId="{9D651E20-364A-4A3F-8670-F6605FFA330A}" dt="2023-08-28T08:33:03.296" v="184"/>
          <ac:picMkLst>
            <pc:docMk/>
            <pc:sldMk cId="964791152" sldId="260"/>
            <ac:picMk id="4" creationId="{522A49C7-8E05-4F9E-99DE-EA9085709808}"/>
          </ac:picMkLst>
        </pc:picChg>
        <pc:picChg chg="del">
          <ac:chgData name="Ian Mäder" userId="e71b16d8-5f5e-4af1-af7e-e09f1a99a8b7" providerId="ADAL" clId="{9D651E20-364A-4A3F-8670-F6605FFA330A}" dt="2023-08-28T08:32:47.458" v="177" actId="478"/>
          <ac:picMkLst>
            <pc:docMk/>
            <pc:sldMk cId="964791152" sldId="260"/>
            <ac:picMk id="12" creationId="{B4FDDA6D-59D8-4AA2-B19C-16DC389FAABC}"/>
          </ac:picMkLst>
        </pc:picChg>
      </pc:sldChg>
      <pc:sldChg chg="modSp mod">
        <pc:chgData name="Ian Mäder" userId="e71b16d8-5f5e-4af1-af7e-e09f1a99a8b7" providerId="ADAL" clId="{9D651E20-364A-4A3F-8670-F6605FFA330A}" dt="2023-08-28T08:47:47.951" v="233"/>
        <pc:sldMkLst>
          <pc:docMk/>
          <pc:sldMk cId="2061772934" sldId="261"/>
        </pc:sldMkLst>
        <pc:spChg chg="mod">
          <ac:chgData name="Ian Mäder" userId="e71b16d8-5f5e-4af1-af7e-e09f1a99a8b7" providerId="ADAL" clId="{9D651E20-364A-4A3F-8670-F6605FFA330A}" dt="2023-08-28T08:47:47.951" v="233"/>
          <ac:spMkLst>
            <pc:docMk/>
            <pc:sldMk cId="2061772934" sldId="261"/>
            <ac:spMk id="2" creationId="{E08863E9-E82D-D749-BD1A-3024F0A53D82}"/>
          </ac:spMkLst>
        </pc:spChg>
        <pc:spChg chg="mod">
          <ac:chgData name="Ian Mäder" userId="e71b16d8-5f5e-4af1-af7e-e09f1a99a8b7" providerId="ADAL" clId="{9D651E20-364A-4A3F-8670-F6605FFA330A}" dt="2023-08-28T08:37:14.385" v="216" actId="20577"/>
          <ac:spMkLst>
            <pc:docMk/>
            <pc:sldMk cId="2061772934" sldId="261"/>
            <ac:spMk id="3" creationId="{5C408ED0-DBB7-6642-81A9-3DD04F9FFCB5}"/>
          </ac:spMkLst>
        </pc:spChg>
        <pc:picChg chg="mod">
          <ac:chgData name="Ian Mäder" userId="e71b16d8-5f5e-4af1-af7e-e09f1a99a8b7" providerId="ADAL" clId="{9D651E20-364A-4A3F-8670-F6605FFA330A}" dt="2023-08-28T08:36:54.437" v="213" actId="14826"/>
          <ac:picMkLst>
            <pc:docMk/>
            <pc:sldMk cId="2061772934" sldId="261"/>
            <ac:picMk id="6" creationId="{4ADEE987-FF7F-0246-AB12-D5AFF0E02582}"/>
          </ac:picMkLst>
        </pc:picChg>
      </pc:sldChg>
      <pc:sldChg chg="modSp mod">
        <pc:chgData name="Ian Mäder" userId="e71b16d8-5f5e-4af1-af7e-e09f1a99a8b7" providerId="ADAL" clId="{9D651E20-364A-4A3F-8670-F6605FFA330A}" dt="2023-08-28T07:58:22.158" v="39" actId="255"/>
        <pc:sldMkLst>
          <pc:docMk/>
          <pc:sldMk cId="3782724885" sldId="278"/>
        </pc:sldMkLst>
        <pc:spChg chg="mod">
          <ac:chgData name="Ian Mäder" userId="e71b16d8-5f5e-4af1-af7e-e09f1a99a8b7" providerId="ADAL" clId="{9D651E20-364A-4A3F-8670-F6605FFA330A}" dt="2023-08-28T07:39:13.007" v="6" actId="20577"/>
          <ac:spMkLst>
            <pc:docMk/>
            <pc:sldMk cId="3782724885" sldId="278"/>
            <ac:spMk id="2" creationId="{00000000-0000-0000-0000-000000000000}"/>
          </ac:spMkLst>
        </pc:spChg>
        <pc:spChg chg="mod">
          <ac:chgData name="Ian Mäder" userId="e71b16d8-5f5e-4af1-af7e-e09f1a99a8b7" providerId="ADAL" clId="{9D651E20-364A-4A3F-8670-F6605FFA330A}" dt="2023-08-28T07:58:22.158" v="39" actId="255"/>
          <ac:spMkLst>
            <pc:docMk/>
            <pc:sldMk cId="3782724885" sldId="278"/>
            <ac:spMk id="3" creationId="{00000000-0000-0000-0000-000000000000}"/>
          </ac:spMkLst>
        </pc:spChg>
      </pc:sldChg>
      <pc:sldChg chg="modSp mod">
        <pc:chgData name="Ian Mäder" userId="e71b16d8-5f5e-4af1-af7e-e09f1a99a8b7" providerId="ADAL" clId="{9D651E20-364A-4A3F-8670-F6605FFA330A}" dt="2023-08-28T08:02:51.124" v="91"/>
        <pc:sldMkLst>
          <pc:docMk/>
          <pc:sldMk cId="2224346859" sldId="279"/>
        </pc:sldMkLst>
        <pc:spChg chg="mod">
          <ac:chgData name="Ian Mäder" userId="e71b16d8-5f5e-4af1-af7e-e09f1a99a8b7" providerId="ADAL" clId="{9D651E20-364A-4A3F-8670-F6605FFA330A}" dt="2023-08-28T07:58:13.922" v="38" actId="20577"/>
          <ac:spMkLst>
            <pc:docMk/>
            <pc:sldMk cId="2224346859" sldId="279"/>
            <ac:spMk id="2" creationId="{00000000-0000-0000-0000-000000000000}"/>
          </ac:spMkLst>
        </pc:spChg>
        <pc:spChg chg="mod">
          <ac:chgData name="Ian Mäder" userId="e71b16d8-5f5e-4af1-af7e-e09f1a99a8b7" providerId="ADAL" clId="{9D651E20-364A-4A3F-8670-F6605FFA330A}" dt="2023-08-28T08:02:51.124" v="91"/>
          <ac:spMkLst>
            <pc:docMk/>
            <pc:sldMk cId="2224346859" sldId="279"/>
            <ac:spMk id="5" creationId="{00000000-0000-0000-0000-000000000000}"/>
          </ac:spMkLst>
        </pc:spChg>
      </pc:sldChg>
      <pc:sldChg chg="modSp mod">
        <pc:chgData name="Ian Mäder" userId="e71b16d8-5f5e-4af1-af7e-e09f1a99a8b7" providerId="ADAL" clId="{9D651E20-364A-4A3F-8670-F6605FFA330A}" dt="2023-08-28T12:27:59.497" v="362" actId="255"/>
        <pc:sldMkLst>
          <pc:docMk/>
          <pc:sldMk cId="3405904799" sldId="280"/>
        </pc:sldMkLst>
        <pc:spChg chg="mod">
          <ac:chgData name="Ian Mäder" userId="e71b16d8-5f5e-4af1-af7e-e09f1a99a8b7" providerId="ADAL" clId="{9D651E20-364A-4A3F-8670-F6605FFA330A}" dt="2023-08-28T12:27:59.497" v="362" actId="255"/>
          <ac:spMkLst>
            <pc:docMk/>
            <pc:sldMk cId="3405904799" sldId="280"/>
            <ac:spMk id="3" creationId="{5C408ED0-DBB7-6642-81A9-3DD04F9FFCB5}"/>
          </ac:spMkLst>
        </pc:spChg>
      </pc:sldChg>
      <pc:sldChg chg="modSp mod">
        <pc:chgData name="Ian Mäder" userId="e71b16d8-5f5e-4af1-af7e-e09f1a99a8b7" providerId="ADAL" clId="{9D651E20-364A-4A3F-8670-F6605FFA330A}" dt="2023-08-28T12:40:15.868" v="384" actId="255"/>
        <pc:sldMkLst>
          <pc:docMk/>
          <pc:sldMk cId="3704584442" sldId="281"/>
        </pc:sldMkLst>
        <pc:spChg chg="mod">
          <ac:chgData name="Ian Mäder" userId="e71b16d8-5f5e-4af1-af7e-e09f1a99a8b7" providerId="ADAL" clId="{9D651E20-364A-4A3F-8670-F6605FFA330A}" dt="2023-08-28T12:40:15.868" v="384" actId="255"/>
          <ac:spMkLst>
            <pc:docMk/>
            <pc:sldMk cId="3704584442" sldId="281"/>
            <ac:spMk id="3" creationId="{5C408ED0-DBB7-6642-81A9-3DD04F9FFCB5}"/>
          </ac:spMkLst>
        </pc:spChg>
      </pc:sldChg>
      <pc:sldChg chg="addSp delSp modSp mod">
        <pc:chgData name="Ian Mäder" userId="e71b16d8-5f5e-4af1-af7e-e09f1a99a8b7" providerId="ADAL" clId="{9D651E20-364A-4A3F-8670-F6605FFA330A}" dt="2023-08-30T15:08:59.322" v="415" actId="20577"/>
        <pc:sldMkLst>
          <pc:docMk/>
          <pc:sldMk cId="3663961976" sldId="284"/>
        </pc:sldMkLst>
        <pc:spChg chg="mod">
          <ac:chgData name="Ian Mäder" userId="e71b16d8-5f5e-4af1-af7e-e09f1a99a8b7" providerId="ADAL" clId="{9D651E20-364A-4A3F-8670-F6605FFA330A}" dt="2023-08-28T08:03:18.005" v="92"/>
          <ac:spMkLst>
            <pc:docMk/>
            <pc:sldMk cId="3663961976" sldId="284"/>
            <ac:spMk id="2" creationId="{E08863E9-E82D-D749-BD1A-3024F0A53D82}"/>
          </ac:spMkLst>
        </pc:spChg>
        <pc:spChg chg="add del">
          <ac:chgData name="Ian Mäder" userId="e71b16d8-5f5e-4af1-af7e-e09f1a99a8b7" providerId="ADAL" clId="{9D651E20-364A-4A3F-8670-F6605FFA330A}" dt="2023-08-30T15:08:55.406" v="413" actId="22"/>
          <ac:spMkLst>
            <pc:docMk/>
            <pc:sldMk cId="3663961976" sldId="284"/>
            <ac:spMk id="6" creationId="{28BF0084-E787-4045-A3EE-9B9FF1CB7867}"/>
          </ac:spMkLst>
        </pc:spChg>
        <pc:spChg chg="mod">
          <ac:chgData name="Ian Mäder" userId="e71b16d8-5f5e-4af1-af7e-e09f1a99a8b7" providerId="ADAL" clId="{9D651E20-364A-4A3F-8670-F6605FFA330A}" dt="2023-08-28T08:07:05.168" v="105" actId="20577"/>
          <ac:spMkLst>
            <pc:docMk/>
            <pc:sldMk cId="3663961976" sldId="284"/>
            <ac:spMk id="8" creationId="{6335B2EE-5FCD-452D-9A40-FCF7856D54C3}"/>
          </ac:spMkLst>
        </pc:spChg>
        <pc:spChg chg="mod">
          <ac:chgData name="Ian Mäder" userId="e71b16d8-5f5e-4af1-af7e-e09f1a99a8b7" providerId="ADAL" clId="{9D651E20-364A-4A3F-8670-F6605FFA330A}" dt="2023-08-30T15:08:59.322" v="415" actId="20577"/>
          <ac:spMkLst>
            <pc:docMk/>
            <pc:sldMk cId="3663961976" sldId="284"/>
            <ac:spMk id="11" creationId="{DAAFA322-B26E-4969-9B3E-145F608D2FEA}"/>
          </ac:spMkLst>
        </pc:spChg>
      </pc:sldChg>
      <pc:sldChg chg="addSp delSp modSp mod">
        <pc:chgData name="Ian Mäder" userId="e71b16d8-5f5e-4af1-af7e-e09f1a99a8b7" providerId="ADAL" clId="{9D651E20-364A-4A3F-8670-F6605FFA330A}" dt="2023-08-28T08:36:00.071" v="210" actId="14100"/>
        <pc:sldMkLst>
          <pc:docMk/>
          <pc:sldMk cId="389470967" sldId="285"/>
        </pc:sldMkLst>
        <pc:spChg chg="mod">
          <ac:chgData name="Ian Mäder" userId="e71b16d8-5f5e-4af1-af7e-e09f1a99a8b7" providerId="ADAL" clId="{9D651E20-364A-4A3F-8670-F6605FFA330A}" dt="2023-08-28T08:33:32.031" v="188"/>
          <ac:spMkLst>
            <pc:docMk/>
            <pc:sldMk cId="389470967" sldId="285"/>
            <ac:spMk id="2" creationId="{E08863E9-E82D-D749-BD1A-3024F0A53D82}"/>
          </ac:spMkLst>
        </pc:spChg>
        <pc:spChg chg="del mod">
          <ac:chgData name="Ian Mäder" userId="e71b16d8-5f5e-4af1-af7e-e09f1a99a8b7" providerId="ADAL" clId="{9D651E20-364A-4A3F-8670-F6605FFA330A}" dt="2023-08-28T08:34:42.023" v="197" actId="478"/>
          <ac:spMkLst>
            <pc:docMk/>
            <pc:sldMk cId="389470967" sldId="285"/>
            <ac:spMk id="3" creationId="{5C408ED0-DBB7-6642-81A9-3DD04F9FFCB5}"/>
          </ac:spMkLst>
        </pc:spChg>
        <pc:spChg chg="mod">
          <ac:chgData name="Ian Mäder" userId="e71b16d8-5f5e-4af1-af7e-e09f1a99a8b7" providerId="ADAL" clId="{9D651E20-364A-4A3F-8670-F6605FFA330A}" dt="2023-08-28T08:36:00.071" v="210" actId="14100"/>
          <ac:spMkLst>
            <pc:docMk/>
            <pc:sldMk cId="389470967" sldId="285"/>
            <ac:spMk id="5" creationId="{1A89A1B9-A971-4E22-97D9-E756544DDFAF}"/>
          </ac:spMkLst>
        </pc:spChg>
        <pc:spChg chg="add del mod">
          <ac:chgData name="Ian Mäder" userId="e71b16d8-5f5e-4af1-af7e-e09f1a99a8b7" providerId="ADAL" clId="{9D651E20-364A-4A3F-8670-F6605FFA330A}" dt="2023-08-28T08:34:44.176" v="198" actId="478"/>
          <ac:spMkLst>
            <pc:docMk/>
            <pc:sldMk cId="389470967" sldId="285"/>
            <ac:spMk id="8" creationId="{790D2B44-FC6F-44B7-8CBA-672F7B08BB4D}"/>
          </ac:spMkLst>
        </pc:spChg>
        <pc:spChg chg="add mod">
          <ac:chgData name="Ian Mäder" userId="e71b16d8-5f5e-4af1-af7e-e09f1a99a8b7" providerId="ADAL" clId="{9D651E20-364A-4A3F-8670-F6605FFA330A}" dt="2023-08-28T08:35:15.965" v="204"/>
          <ac:spMkLst>
            <pc:docMk/>
            <pc:sldMk cId="389470967" sldId="285"/>
            <ac:spMk id="9" creationId="{EEA940EC-9044-4E40-B2C1-A2C015815267}"/>
          </ac:spMkLst>
        </pc:spChg>
        <pc:picChg chg="add mod">
          <ac:chgData name="Ian Mäder" userId="e71b16d8-5f5e-4af1-af7e-e09f1a99a8b7" providerId="ADAL" clId="{9D651E20-364A-4A3F-8670-F6605FFA330A}" dt="2023-08-28T08:35:08.493" v="202" actId="732"/>
          <ac:picMkLst>
            <pc:docMk/>
            <pc:sldMk cId="389470967" sldId="285"/>
            <ac:picMk id="6" creationId="{6D4508D8-6CD2-4FE4-B5C1-AFB98FA9E536}"/>
          </ac:picMkLst>
        </pc:picChg>
        <pc:picChg chg="del">
          <ac:chgData name="Ian Mäder" userId="e71b16d8-5f5e-4af1-af7e-e09f1a99a8b7" providerId="ADAL" clId="{9D651E20-364A-4A3F-8670-F6605FFA330A}" dt="2023-08-28T08:34:02.084" v="191" actId="478"/>
          <ac:picMkLst>
            <pc:docMk/>
            <pc:sldMk cId="389470967" sldId="285"/>
            <ac:picMk id="7" creationId="{F9C01C15-5560-4D40-B083-29410EC445D2}"/>
          </ac:picMkLst>
        </pc:picChg>
        <pc:picChg chg="add del mod">
          <ac:chgData name="Ian Mäder" userId="e71b16d8-5f5e-4af1-af7e-e09f1a99a8b7" providerId="ADAL" clId="{9D651E20-364A-4A3F-8670-F6605FFA330A}" dt="2023-08-28T08:35:11.027" v="203" actId="478"/>
          <ac:picMkLst>
            <pc:docMk/>
            <pc:sldMk cId="389470967" sldId="285"/>
            <ac:picMk id="10" creationId="{78240286-DCA5-48D3-9330-E5FABED4A640}"/>
          </ac:picMkLst>
        </pc:picChg>
      </pc:sldChg>
      <pc:sldChg chg="modSp mod">
        <pc:chgData name="Ian Mäder" userId="e71b16d8-5f5e-4af1-af7e-e09f1a99a8b7" providerId="ADAL" clId="{9D651E20-364A-4A3F-8670-F6605FFA330A}" dt="2023-08-28T08:38:05.961" v="223" actId="20577"/>
        <pc:sldMkLst>
          <pc:docMk/>
          <pc:sldMk cId="695897395" sldId="286"/>
        </pc:sldMkLst>
        <pc:spChg chg="mod">
          <ac:chgData name="Ian Mäder" userId="e71b16d8-5f5e-4af1-af7e-e09f1a99a8b7" providerId="ADAL" clId="{9D651E20-364A-4A3F-8670-F6605FFA330A}" dt="2023-08-28T08:38:02.897" v="220" actId="20577"/>
          <ac:spMkLst>
            <pc:docMk/>
            <pc:sldMk cId="695897395" sldId="286"/>
            <ac:spMk id="2" creationId="{E08863E9-E82D-D749-BD1A-3024F0A53D82}"/>
          </ac:spMkLst>
        </pc:spChg>
        <pc:spChg chg="mod">
          <ac:chgData name="Ian Mäder" userId="e71b16d8-5f5e-4af1-af7e-e09f1a99a8b7" providerId="ADAL" clId="{9D651E20-364A-4A3F-8670-F6605FFA330A}" dt="2023-08-28T08:38:05.961" v="223" actId="20577"/>
          <ac:spMkLst>
            <pc:docMk/>
            <pc:sldMk cId="695897395" sldId="286"/>
            <ac:spMk id="3" creationId="{5C408ED0-DBB7-6642-81A9-3DD04F9FFCB5}"/>
          </ac:spMkLst>
        </pc:spChg>
        <pc:picChg chg="mod">
          <ac:chgData name="Ian Mäder" userId="e71b16d8-5f5e-4af1-af7e-e09f1a99a8b7" providerId="ADAL" clId="{9D651E20-364A-4A3F-8670-F6605FFA330A}" dt="2023-08-28T08:37:41.218" v="217" actId="14826"/>
          <ac:picMkLst>
            <pc:docMk/>
            <pc:sldMk cId="695897395" sldId="286"/>
            <ac:picMk id="5" creationId="{CB5721E2-5E8B-44F1-95D5-D3D0A3ACC66F}"/>
          </ac:picMkLst>
        </pc:picChg>
      </pc:sldChg>
      <pc:sldChg chg="addSp delSp modSp mod">
        <pc:chgData name="Ian Mäder" userId="e71b16d8-5f5e-4af1-af7e-e09f1a99a8b7" providerId="ADAL" clId="{9D651E20-364A-4A3F-8670-F6605FFA330A}" dt="2023-08-28T08:50:54.564" v="281" actId="255"/>
        <pc:sldMkLst>
          <pc:docMk/>
          <pc:sldMk cId="1794645478" sldId="287"/>
        </pc:sldMkLst>
        <pc:spChg chg="add del mod">
          <ac:chgData name="Ian Mäder" userId="e71b16d8-5f5e-4af1-af7e-e09f1a99a8b7" providerId="ADAL" clId="{9D651E20-364A-4A3F-8670-F6605FFA330A}" dt="2023-08-28T08:48:25.183" v="240" actId="478"/>
          <ac:spMkLst>
            <pc:docMk/>
            <pc:sldMk cId="1794645478" sldId="287"/>
            <ac:spMk id="3" creationId="{22C8DC7D-5157-4F75-8624-7AC86204211A}"/>
          </ac:spMkLst>
        </pc:spChg>
        <pc:spChg chg="add mod">
          <ac:chgData name="Ian Mäder" userId="e71b16d8-5f5e-4af1-af7e-e09f1a99a8b7" providerId="ADAL" clId="{9D651E20-364A-4A3F-8670-F6605FFA330A}" dt="2023-08-28T08:50:54.564" v="281" actId="255"/>
          <ac:spMkLst>
            <pc:docMk/>
            <pc:sldMk cId="1794645478" sldId="287"/>
            <ac:spMk id="8" creationId="{15FE6A17-529A-491D-B1D9-6667FD4BEA7F}"/>
          </ac:spMkLst>
        </pc:spChg>
        <pc:spChg chg="mod">
          <ac:chgData name="Ian Mäder" userId="e71b16d8-5f5e-4af1-af7e-e09f1a99a8b7" providerId="ADAL" clId="{9D651E20-364A-4A3F-8670-F6605FFA330A}" dt="2023-08-28T08:47:11.042" v="227"/>
          <ac:spMkLst>
            <pc:docMk/>
            <pc:sldMk cId="1794645478" sldId="287"/>
            <ac:spMk id="9" creationId="{26165DF4-99CB-46AE-A5A5-C70EB8D50B34}"/>
          </ac:spMkLst>
        </pc:spChg>
        <pc:spChg chg="del">
          <ac:chgData name="Ian Mäder" userId="e71b16d8-5f5e-4af1-af7e-e09f1a99a8b7" providerId="ADAL" clId="{9D651E20-364A-4A3F-8670-F6605FFA330A}" dt="2023-08-28T08:48:15.843" v="239" actId="478"/>
          <ac:spMkLst>
            <pc:docMk/>
            <pc:sldMk cId="1794645478" sldId="287"/>
            <ac:spMk id="10" creationId="{8E0FBE54-2B66-4CE7-B587-A4937845EFE8}"/>
          </ac:spMkLst>
        </pc:spChg>
        <pc:spChg chg="del">
          <ac:chgData name="Ian Mäder" userId="e71b16d8-5f5e-4af1-af7e-e09f1a99a8b7" providerId="ADAL" clId="{9D651E20-364A-4A3F-8670-F6605FFA330A}" dt="2023-08-28T08:48:14.329" v="238" actId="478"/>
          <ac:spMkLst>
            <pc:docMk/>
            <pc:sldMk cId="1794645478" sldId="287"/>
            <ac:spMk id="11" creationId="{64E02CD6-B641-4163-B105-43D11FB6FAD9}"/>
          </ac:spMkLst>
        </pc:spChg>
        <pc:spChg chg="add mod">
          <ac:chgData name="Ian Mäder" userId="e71b16d8-5f5e-4af1-af7e-e09f1a99a8b7" providerId="ADAL" clId="{9D651E20-364A-4A3F-8670-F6605FFA330A}" dt="2023-08-28T08:50:43.967" v="280" actId="27636"/>
          <ac:spMkLst>
            <pc:docMk/>
            <pc:sldMk cId="1794645478" sldId="287"/>
            <ac:spMk id="13" creationId="{EBDD8C85-EA2E-4C73-AF2B-4095A16D0013}"/>
          </ac:spMkLst>
        </pc:spChg>
        <pc:picChg chg="del">
          <ac:chgData name="Ian Mäder" userId="e71b16d8-5f5e-4af1-af7e-e09f1a99a8b7" providerId="ADAL" clId="{9D651E20-364A-4A3F-8670-F6605FFA330A}" dt="2023-08-28T08:48:13.062" v="237" actId="478"/>
          <ac:picMkLst>
            <pc:docMk/>
            <pc:sldMk cId="1794645478" sldId="287"/>
            <ac:picMk id="12" creationId="{B4FDDA6D-59D8-4AA2-B19C-16DC389FAABC}"/>
          </ac:picMkLst>
        </pc:picChg>
      </pc:sldChg>
      <pc:sldChg chg="modSp mod">
        <pc:chgData name="Ian Mäder" userId="e71b16d8-5f5e-4af1-af7e-e09f1a99a8b7" providerId="ADAL" clId="{9D651E20-364A-4A3F-8670-F6605FFA330A}" dt="2023-08-28T08:56:50.973" v="291" actId="20577"/>
        <pc:sldMkLst>
          <pc:docMk/>
          <pc:sldMk cId="35360223" sldId="288"/>
        </pc:sldMkLst>
        <pc:spChg chg="mod">
          <ac:chgData name="Ian Mäder" userId="e71b16d8-5f5e-4af1-af7e-e09f1a99a8b7" providerId="ADAL" clId="{9D651E20-364A-4A3F-8670-F6605FFA330A}" dt="2023-08-28T08:47:15.829" v="228"/>
          <ac:spMkLst>
            <pc:docMk/>
            <pc:sldMk cId="35360223" sldId="288"/>
            <ac:spMk id="2" creationId="{E08863E9-E82D-D749-BD1A-3024F0A53D82}"/>
          </ac:spMkLst>
        </pc:spChg>
        <pc:spChg chg="mod">
          <ac:chgData name="Ian Mäder" userId="e71b16d8-5f5e-4af1-af7e-e09f1a99a8b7" providerId="ADAL" clId="{9D651E20-364A-4A3F-8670-F6605FFA330A}" dt="2023-08-28T08:56:39.820" v="287" actId="255"/>
          <ac:spMkLst>
            <pc:docMk/>
            <pc:sldMk cId="35360223" sldId="288"/>
            <ac:spMk id="3" creationId="{5C408ED0-DBB7-6642-81A9-3DD04F9FFCB5}"/>
          </ac:spMkLst>
        </pc:spChg>
        <pc:spChg chg="mod">
          <ac:chgData name="Ian Mäder" userId="e71b16d8-5f5e-4af1-af7e-e09f1a99a8b7" providerId="ADAL" clId="{9D651E20-364A-4A3F-8670-F6605FFA330A}" dt="2023-08-28T08:56:50.973" v="291" actId="20577"/>
          <ac:spMkLst>
            <pc:docMk/>
            <pc:sldMk cId="35360223" sldId="288"/>
            <ac:spMk id="5" creationId="{1A89A1B9-A971-4E22-97D9-E756544DDFAF}"/>
          </ac:spMkLst>
        </pc:spChg>
        <pc:picChg chg="mod modCrop">
          <ac:chgData name="Ian Mäder" userId="e71b16d8-5f5e-4af1-af7e-e09f1a99a8b7" providerId="ADAL" clId="{9D651E20-364A-4A3F-8670-F6605FFA330A}" dt="2023-08-28T08:51:16.965" v="283" actId="18131"/>
          <ac:picMkLst>
            <pc:docMk/>
            <pc:sldMk cId="35360223" sldId="288"/>
            <ac:picMk id="7" creationId="{37116F95-8A9D-4016-B504-8F737D421C73}"/>
          </ac:picMkLst>
        </pc:picChg>
      </pc:sldChg>
      <pc:sldChg chg="modSp mod">
        <pc:chgData name="Ian Mäder" userId="e71b16d8-5f5e-4af1-af7e-e09f1a99a8b7" providerId="ADAL" clId="{9D651E20-364A-4A3F-8670-F6605FFA330A}" dt="2023-08-28T12:26:31.489" v="342" actId="20577"/>
        <pc:sldMkLst>
          <pc:docMk/>
          <pc:sldMk cId="3295546268" sldId="289"/>
        </pc:sldMkLst>
        <pc:spChg chg="mod">
          <ac:chgData name="Ian Mäder" userId="e71b16d8-5f5e-4af1-af7e-e09f1a99a8b7" providerId="ADAL" clId="{9D651E20-364A-4A3F-8670-F6605FFA330A}" dt="2023-08-28T12:26:31.489" v="342" actId="20577"/>
          <ac:spMkLst>
            <pc:docMk/>
            <pc:sldMk cId="3295546268" sldId="289"/>
            <ac:spMk id="2" creationId="{E08863E9-E82D-D749-BD1A-3024F0A53D82}"/>
          </ac:spMkLst>
        </pc:spChg>
        <pc:spChg chg="mod">
          <ac:chgData name="Ian Mäder" userId="e71b16d8-5f5e-4af1-af7e-e09f1a99a8b7" providerId="ADAL" clId="{9D651E20-364A-4A3F-8670-F6605FFA330A}" dt="2023-08-28T12:21:51.794" v="294"/>
          <ac:spMkLst>
            <pc:docMk/>
            <pc:sldMk cId="3295546268" sldId="289"/>
            <ac:spMk id="3" creationId="{5C408ED0-DBB7-6642-81A9-3DD04F9FFCB5}"/>
          </ac:spMkLst>
        </pc:spChg>
        <pc:picChg chg="mod modCrop">
          <ac:chgData name="Ian Mäder" userId="e71b16d8-5f5e-4af1-af7e-e09f1a99a8b7" providerId="ADAL" clId="{9D651E20-364A-4A3F-8670-F6605FFA330A}" dt="2023-08-28T12:24:56.700" v="319" actId="18131"/>
          <ac:picMkLst>
            <pc:docMk/>
            <pc:sldMk cId="3295546268" sldId="289"/>
            <ac:picMk id="5" creationId="{0998BAA5-74DF-46F8-ADC2-8FAA991E3815}"/>
          </ac:picMkLst>
        </pc:picChg>
      </pc:sldChg>
      <pc:sldChg chg="modSp del mod">
        <pc:chgData name="Ian Mäder" userId="e71b16d8-5f5e-4af1-af7e-e09f1a99a8b7" providerId="ADAL" clId="{9D651E20-364A-4A3F-8670-F6605FFA330A}" dt="2023-08-28T12:23:07.246" v="299" actId="2696"/>
        <pc:sldMkLst>
          <pc:docMk/>
          <pc:sldMk cId="2177592663" sldId="290"/>
        </pc:sldMkLst>
        <pc:spChg chg="mod">
          <ac:chgData name="Ian Mäder" userId="e71b16d8-5f5e-4af1-af7e-e09f1a99a8b7" providerId="ADAL" clId="{9D651E20-364A-4A3F-8670-F6605FFA330A}" dt="2023-08-28T08:47:24.859" v="230"/>
          <ac:spMkLst>
            <pc:docMk/>
            <pc:sldMk cId="2177592663" sldId="290"/>
            <ac:spMk id="2" creationId="{E08863E9-E82D-D749-BD1A-3024F0A53D82}"/>
          </ac:spMkLst>
        </pc:spChg>
      </pc:sldChg>
      <pc:sldChg chg="delSp modSp mod">
        <pc:chgData name="Ian Mäder" userId="e71b16d8-5f5e-4af1-af7e-e09f1a99a8b7" providerId="ADAL" clId="{9D651E20-364A-4A3F-8670-F6605FFA330A}" dt="2023-08-28T12:25:38.729" v="331" actId="20577"/>
        <pc:sldMkLst>
          <pc:docMk/>
          <pc:sldMk cId="3531880898" sldId="291"/>
        </pc:sldMkLst>
        <pc:spChg chg="mod">
          <ac:chgData name="Ian Mäder" userId="e71b16d8-5f5e-4af1-af7e-e09f1a99a8b7" providerId="ADAL" clId="{9D651E20-364A-4A3F-8670-F6605FFA330A}" dt="2023-08-28T12:23:34.431" v="306" actId="20577"/>
          <ac:spMkLst>
            <pc:docMk/>
            <pc:sldMk cId="3531880898" sldId="291"/>
            <ac:spMk id="2" creationId="{E08863E9-E82D-D749-BD1A-3024F0A53D82}"/>
          </ac:spMkLst>
        </pc:spChg>
        <pc:spChg chg="mod">
          <ac:chgData name="Ian Mäder" userId="e71b16d8-5f5e-4af1-af7e-e09f1a99a8b7" providerId="ADAL" clId="{9D651E20-364A-4A3F-8670-F6605FFA330A}" dt="2023-08-28T12:25:38.729" v="331" actId="20577"/>
          <ac:spMkLst>
            <pc:docMk/>
            <pc:sldMk cId="3531880898" sldId="291"/>
            <ac:spMk id="3" creationId="{5C408ED0-DBB7-6642-81A9-3DD04F9FFCB5}"/>
          </ac:spMkLst>
        </pc:spChg>
        <pc:picChg chg="del">
          <ac:chgData name="Ian Mäder" userId="e71b16d8-5f5e-4af1-af7e-e09f1a99a8b7" providerId="ADAL" clId="{9D651E20-364A-4A3F-8670-F6605FFA330A}" dt="2023-08-28T12:25:06.849" v="322" actId="478"/>
          <ac:picMkLst>
            <pc:docMk/>
            <pc:sldMk cId="3531880898" sldId="291"/>
            <ac:picMk id="6" creationId="{B81B4189-7908-4631-BA33-61DB8590F53A}"/>
          </ac:picMkLst>
        </pc:picChg>
      </pc:sldChg>
      <pc:sldChg chg="modSp mod">
        <pc:chgData name="Ian Mäder" userId="e71b16d8-5f5e-4af1-af7e-e09f1a99a8b7" providerId="ADAL" clId="{9D651E20-364A-4A3F-8670-F6605FFA330A}" dt="2023-08-28T12:43:06.371" v="394"/>
        <pc:sldMkLst>
          <pc:docMk/>
          <pc:sldMk cId="3687034963" sldId="293"/>
        </pc:sldMkLst>
        <pc:spChg chg="mod">
          <ac:chgData name="Ian Mäder" userId="e71b16d8-5f5e-4af1-af7e-e09f1a99a8b7" providerId="ADAL" clId="{9D651E20-364A-4A3F-8670-F6605FFA330A}" dt="2023-08-28T12:43:06.371" v="394"/>
          <ac:spMkLst>
            <pc:docMk/>
            <pc:sldMk cId="3687034963" sldId="293"/>
            <ac:spMk id="3" creationId="{5C408ED0-DBB7-6642-81A9-3DD04F9FFCB5}"/>
          </ac:spMkLst>
        </pc:spChg>
      </pc:sldChg>
      <pc:sldChg chg="modSp mod">
        <pc:chgData name="Ian Mäder" userId="e71b16d8-5f5e-4af1-af7e-e09f1a99a8b7" providerId="ADAL" clId="{9D651E20-364A-4A3F-8670-F6605FFA330A}" dt="2023-08-28T12:44:32.111" v="401"/>
        <pc:sldMkLst>
          <pc:docMk/>
          <pc:sldMk cId="10660338" sldId="294"/>
        </pc:sldMkLst>
        <pc:spChg chg="mod">
          <ac:chgData name="Ian Mäder" userId="e71b16d8-5f5e-4af1-af7e-e09f1a99a8b7" providerId="ADAL" clId="{9D651E20-364A-4A3F-8670-F6605FFA330A}" dt="2023-08-28T12:44:32.111" v="401"/>
          <ac:spMkLst>
            <pc:docMk/>
            <pc:sldMk cId="10660338" sldId="294"/>
            <ac:spMk id="3" creationId="{5C408ED0-DBB7-6642-81A9-3DD04F9FFCB5}"/>
          </ac:spMkLst>
        </pc:spChg>
      </pc:sldChg>
      <pc:sldChg chg="addSp delSp modSp add mod">
        <pc:chgData name="Ian Mäder" userId="e71b16d8-5f5e-4af1-af7e-e09f1a99a8b7" providerId="ADAL" clId="{9D651E20-364A-4A3F-8670-F6605FFA330A}" dt="2023-08-30T15:08:26.134" v="408" actId="20577"/>
        <pc:sldMkLst>
          <pc:docMk/>
          <pc:sldMk cId="3576968503" sldId="295"/>
        </pc:sldMkLst>
        <pc:spChg chg="mod">
          <ac:chgData name="Ian Mäder" userId="e71b16d8-5f5e-4af1-af7e-e09f1a99a8b7" providerId="ADAL" clId="{9D651E20-364A-4A3F-8670-F6605FFA330A}" dt="2023-08-30T15:08:26.134" v="408" actId="20577"/>
          <ac:spMkLst>
            <pc:docMk/>
            <pc:sldMk cId="3576968503" sldId="295"/>
            <ac:spMk id="3" creationId="{00000000-0000-0000-0000-000000000000}"/>
          </ac:spMkLst>
        </pc:spChg>
        <pc:spChg chg="add del">
          <ac:chgData name="Ian Mäder" userId="e71b16d8-5f5e-4af1-af7e-e09f1a99a8b7" providerId="ADAL" clId="{9D651E20-364A-4A3F-8670-F6605FFA330A}" dt="2023-08-30T15:08:22.662" v="405"/>
          <ac:spMkLst>
            <pc:docMk/>
            <pc:sldMk cId="3576968503" sldId="295"/>
            <ac:spMk id="4" creationId="{C4856995-B405-47CB-B001-F95FCE7973B2}"/>
          </ac:spMkLst>
        </pc:spChg>
        <pc:spChg chg="add del mod">
          <ac:chgData name="Ian Mäder" userId="e71b16d8-5f5e-4af1-af7e-e09f1a99a8b7" providerId="ADAL" clId="{9D651E20-364A-4A3F-8670-F6605FFA330A}" dt="2023-08-30T15:08:22.117" v="404"/>
          <ac:spMkLst>
            <pc:docMk/>
            <pc:sldMk cId="3576968503" sldId="295"/>
            <ac:spMk id="5" creationId="{C2C3DC97-1706-4496-9013-7F3A150E08A2}"/>
          </ac:spMkLst>
        </pc:spChg>
      </pc:sldChg>
      <pc:sldChg chg="modSp add mod">
        <pc:chgData name="Ian Mäder" userId="e71b16d8-5f5e-4af1-af7e-e09f1a99a8b7" providerId="ADAL" clId="{9D651E20-364A-4A3F-8670-F6605FFA330A}" dt="2023-08-28T08:47:55.661" v="236" actId="20577"/>
        <pc:sldMkLst>
          <pc:docMk/>
          <pc:sldMk cId="42533404" sldId="296"/>
        </pc:sldMkLst>
        <pc:spChg chg="mod">
          <ac:chgData name="Ian Mäder" userId="e71b16d8-5f5e-4af1-af7e-e09f1a99a8b7" providerId="ADAL" clId="{9D651E20-364A-4A3F-8670-F6605FFA330A}" dt="2023-08-28T08:47:55.661" v="236" actId="20577"/>
          <ac:spMkLst>
            <pc:docMk/>
            <pc:sldMk cId="42533404" sldId="296"/>
            <ac:spMk id="2" creationId="{E08863E9-E82D-D749-BD1A-3024F0A53D82}"/>
          </ac:spMkLst>
        </pc:spChg>
        <pc:spChg chg="mod">
          <ac:chgData name="Ian Mäder" userId="e71b16d8-5f5e-4af1-af7e-e09f1a99a8b7" providerId="ADAL" clId="{9D651E20-364A-4A3F-8670-F6605FFA330A}" dt="2023-08-28T08:37:08.746" v="215" actId="20577"/>
          <ac:spMkLst>
            <pc:docMk/>
            <pc:sldMk cId="42533404" sldId="296"/>
            <ac:spMk id="3" creationId="{5C408ED0-DBB7-6642-81A9-3DD04F9FFCB5}"/>
          </ac:spMkLst>
        </pc:spChg>
      </pc:sldChg>
      <pc:sldChg chg="addSp delSp modSp add mod">
        <pc:chgData name="Ian Mäder" userId="e71b16d8-5f5e-4af1-af7e-e09f1a99a8b7" providerId="ADAL" clId="{9D651E20-364A-4A3F-8670-F6605FFA330A}" dt="2023-08-28T12:26:27.973" v="341"/>
        <pc:sldMkLst>
          <pc:docMk/>
          <pc:sldMk cId="1778471474" sldId="297"/>
        </pc:sldMkLst>
        <pc:spChg chg="mod">
          <ac:chgData name="Ian Mäder" userId="e71b16d8-5f5e-4af1-af7e-e09f1a99a8b7" providerId="ADAL" clId="{9D651E20-364A-4A3F-8670-F6605FFA330A}" dt="2023-08-28T12:26:27.973" v="341"/>
          <ac:spMkLst>
            <pc:docMk/>
            <pc:sldMk cId="1778471474" sldId="297"/>
            <ac:spMk id="2" creationId="{E08863E9-E82D-D749-BD1A-3024F0A53D82}"/>
          </ac:spMkLst>
        </pc:spChg>
        <pc:spChg chg="mod">
          <ac:chgData name="Ian Mäder" userId="e71b16d8-5f5e-4af1-af7e-e09f1a99a8b7" providerId="ADAL" clId="{9D651E20-364A-4A3F-8670-F6605FFA330A}" dt="2023-08-28T12:22:41.390" v="298"/>
          <ac:spMkLst>
            <pc:docMk/>
            <pc:sldMk cId="1778471474" sldId="297"/>
            <ac:spMk id="3" creationId="{5C408ED0-DBB7-6642-81A9-3DD04F9FFCB5}"/>
          </ac:spMkLst>
        </pc:spChg>
        <pc:picChg chg="del">
          <ac:chgData name="Ian Mäder" userId="e71b16d8-5f5e-4af1-af7e-e09f1a99a8b7" providerId="ADAL" clId="{9D651E20-364A-4A3F-8670-F6605FFA330A}" dt="2023-08-28T12:25:01.979" v="320" actId="478"/>
          <ac:picMkLst>
            <pc:docMk/>
            <pc:sldMk cId="1778471474" sldId="297"/>
            <ac:picMk id="5" creationId="{0998BAA5-74DF-46F8-ADC2-8FAA991E3815}"/>
          </ac:picMkLst>
        </pc:picChg>
        <pc:picChg chg="add mod">
          <ac:chgData name="Ian Mäder" userId="e71b16d8-5f5e-4af1-af7e-e09f1a99a8b7" providerId="ADAL" clId="{9D651E20-364A-4A3F-8670-F6605FFA330A}" dt="2023-08-28T12:25:03.666" v="321"/>
          <ac:picMkLst>
            <pc:docMk/>
            <pc:sldMk cId="1778471474" sldId="297"/>
            <ac:picMk id="6" creationId="{6ADB71CC-2523-4D00-AE09-CBF3AECC47A9}"/>
          </ac:picMkLst>
        </pc:picChg>
      </pc:sldChg>
      <pc:sldChg chg="addSp delSp modSp add mod">
        <pc:chgData name="Ian Mäder" userId="e71b16d8-5f5e-4af1-af7e-e09f1a99a8b7" providerId="ADAL" clId="{9D651E20-364A-4A3F-8670-F6605FFA330A}" dt="2023-08-28T12:26:00.517" v="335" actId="14100"/>
        <pc:sldMkLst>
          <pc:docMk/>
          <pc:sldMk cId="1471552950" sldId="298"/>
        </pc:sldMkLst>
        <pc:spChg chg="mod">
          <ac:chgData name="Ian Mäder" userId="e71b16d8-5f5e-4af1-af7e-e09f1a99a8b7" providerId="ADAL" clId="{9D651E20-364A-4A3F-8670-F6605FFA330A}" dt="2023-08-28T12:26:00.517" v="335" actId="14100"/>
          <ac:spMkLst>
            <pc:docMk/>
            <pc:sldMk cId="1471552950" sldId="298"/>
            <ac:spMk id="3" creationId="{5C408ED0-DBB7-6642-81A9-3DD04F9FFCB5}"/>
          </ac:spMkLst>
        </pc:spChg>
        <pc:spChg chg="add del mod">
          <ac:chgData name="Ian Mäder" userId="e71b16d8-5f5e-4af1-af7e-e09f1a99a8b7" providerId="ADAL" clId="{9D651E20-364A-4A3F-8670-F6605FFA330A}" dt="2023-08-28T12:25:56.944" v="334"/>
          <ac:spMkLst>
            <pc:docMk/>
            <pc:sldMk cId="1471552950" sldId="298"/>
            <ac:spMk id="5" creationId="{FCE88F8F-C8EB-4D80-B479-72359BCED60E}"/>
          </ac:spMkLst>
        </pc:spChg>
        <pc:picChg chg="del">
          <ac:chgData name="Ian Mäder" userId="e71b16d8-5f5e-4af1-af7e-e09f1a99a8b7" providerId="ADAL" clId="{9D651E20-364A-4A3F-8670-F6605FFA330A}" dt="2023-08-28T12:25:46.100" v="332" actId="478"/>
          <ac:picMkLst>
            <pc:docMk/>
            <pc:sldMk cId="1471552950" sldId="298"/>
            <ac:picMk id="6" creationId="{B81B4189-7908-4631-BA33-61DB8590F53A}"/>
          </ac:picMkLst>
        </pc:picChg>
      </pc:sldChg>
    </pc:docChg>
  </pc:docChgLst>
  <pc:docChgLst>
    <pc:chgData name="Ian Mäder" userId="e71b16d8-5f5e-4af1-af7e-e09f1a99a8b7" providerId="ADAL" clId="{F86763D0-2DE0-4C11-9790-6BF99EFB1EA0}"/>
    <pc:docChg chg="undo custSel addSld modSld sldOrd">
      <pc:chgData name="Ian Mäder" userId="e71b16d8-5f5e-4af1-af7e-e09f1a99a8b7" providerId="ADAL" clId="{F86763D0-2DE0-4C11-9790-6BF99EFB1EA0}" dt="2023-11-15T13:07:40.332" v="27" actId="20577"/>
      <pc:docMkLst>
        <pc:docMk/>
      </pc:docMkLst>
      <pc:sldChg chg="modSp mod">
        <pc:chgData name="Ian Mäder" userId="e71b16d8-5f5e-4af1-af7e-e09f1a99a8b7" providerId="ADAL" clId="{F86763D0-2DE0-4C11-9790-6BF99EFB1EA0}" dt="2023-11-15T13:07:40.332" v="27" actId="20577"/>
        <pc:sldMkLst>
          <pc:docMk/>
          <pc:sldMk cId="1778471474" sldId="297"/>
        </pc:sldMkLst>
        <pc:spChg chg="mod">
          <ac:chgData name="Ian Mäder" userId="e71b16d8-5f5e-4af1-af7e-e09f1a99a8b7" providerId="ADAL" clId="{F86763D0-2DE0-4C11-9790-6BF99EFB1EA0}" dt="2023-11-15T13:07:40.332" v="27" actId="20577"/>
          <ac:spMkLst>
            <pc:docMk/>
            <pc:sldMk cId="1778471474" sldId="297"/>
            <ac:spMk id="3" creationId="{5C408ED0-DBB7-6642-81A9-3DD04F9FFCB5}"/>
          </ac:spMkLst>
        </pc:spChg>
      </pc:sldChg>
      <pc:sldChg chg="addSp delSp modSp add mod ord">
        <pc:chgData name="Ian Mäder" userId="e71b16d8-5f5e-4af1-af7e-e09f1a99a8b7" providerId="ADAL" clId="{F86763D0-2DE0-4C11-9790-6BF99EFB1EA0}" dt="2023-11-15T13:05:29.491" v="24" actId="20577"/>
        <pc:sldMkLst>
          <pc:docMk/>
          <pc:sldMk cId="3680136561" sldId="299"/>
        </pc:sldMkLst>
        <pc:spChg chg="mod">
          <ac:chgData name="Ian Mäder" userId="e71b16d8-5f5e-4af1-af7e-e09f1a99a8b7" providerId="ADAL" clId="{F86763D0-2DE0-4C11-9790-6BF99EFB1EA0}" dt="2023-11-15T13:05:27.008" v="22" actId="20577"/>
          <ac:spMkLst>
            <pc:docMk/>
            <pc:sldMk cId="3680136561" sldId="299"/>
            <ac:spMk id="2" creationId="{E08863E9-E82D-D749-BD1A-3024F0A53D82}"/>
          </ac:spMkLst>
        </pc:spChg>
        <pc:spChg chg="mod">
          <ac:chgData name="Ian Mäder" userId="e71b16d8-5f5e-4af1-af7e-e09f1a99a8b7" providerId="ADAL" clId="{F86763D0-2DE0-4C11-9790-6BF99EFB1EA0}" dt="2023-11-15T13:05:29.491" v="24" actId="20577"/>
          <ac:spMkLst>
            <pc:docMk/>
            <pc:sldMk cId="3680136561" sldId="299"/>
            <ac:spMk id="3" creationId="{5C408ED0-DBB7-6642-81A9-3DD04F9FFCB5}"/>
          </ac:spMkLst>
        </pc:spChg>
        <pc:picChg chg="add mod">
          <ac:chgData name="Ian Mäder" userId="e71b16d8-5f5e-4af1-af7e-e09f1a99a8b7" providerId="ADAL" clId="{F86763D0-2DE0-4C11-9790-6BF99EFB1EA0}" dt="2023-11-15T13:04:14.344" v="4"/>
          <ac:picMkLst>
            <pc:docMk/>
            <pc:sldMk cId="3680136561" sldId="299"/>
            <ac:picMk id="4" creationId="{CDF7F7C2-B54A-43BE-1B05-7F3E16726391}"/>
          </ac:picMkLst>
        </pc:picChg>
        <pc:picChg chg="del">
          <ac:chgData name="Ian Mäder" userId="e71b16d8-5f5e-4af1-af7e-e09f1a99a8b7" providerId="ADAL" clId="{F86763D0-2DE0-4C11-9790-6BF99EFB1EA0}" dt="2023-11-15T13:04:12.003" v="3" actId="478"/>
          <ac:picMkLst>
            <pc:docMk/>
            <pc:sldMk cId="3680136561" sldId="299"/>
            <ac:picMk id="5" creationId="{CB5721E2-5E8B-44F1-95D5-D3D0A3ACC66F}"/>
          </ac:picMkLst>
        </pc:picChg>
      </pc:sldChg>
    </pc:docChg>
  </pc:docChgLst>
  <pc:docChgLst>
    <pc:chgData name="Ian Mäder" userId="e71b16d8-5f5e-4af1-af7e-e09f1a99a8b7" providerId="ADAL" clId="{E677EC1E-D30C-452E-B9AB-7ACC028C0CD1}"/>
    <pc:docChg chg="undo custSel addSld delSld modSld sldOrd">
      <pc:chgData name="Ian Mäder" userId="e71b16d8-5f5e-4af1-af7e-e09f1a99a8b7" providerId="ADAL" clId="{E677EC1E-D30C-452E-B9AB-7ACC028C0CD1}" dt="2022-06-15T09:19:02.577" v="1417" actId="20577"/>
      <pc:docMkLst>
        <pc:docMk/>
      </pc:docMkLst>
      <pc:sldChg chg="modSp mod">
        <pc:chgData name="Ian Mäder" userId="e71b16d8-5f5e-4af1-af7e-e09f1a99a8b7" providerId="ADAL" clId="{E677EC1E-D30C-452E-B9AB-7ACC028C0CD1}" dt="2022-06-02T12:34:12.158" v="6" actId="20577"/>
        <pc:sldMkLst>
          <pc:docMk/>
          <pc:sldMk cId="1555842484" sldId="256"/>
        </pc:sldMkLst>
        <pc:spChg chg="mod">
          <ac:chgData name="Ian Mäder" userId="e71b16d8-5f5e-4af1-af7e-e09f1a99a8b7" providerId="ADAL" clId="{E677EC1E-D30C-452E-B9AB-7ACC028C0CD1}" dt="2022-06-02T12:34:12.158" v="6" actId="20577"/>
          <ac:spMkLst>
            <pc:docMk/>
            <pc:sldMk cId="1555842484" sldId="256"/>
            <ac:spMk id="4" creationId="{510293E4-7912-4075-8CA1-2D38434737A4}"/>
          </ac:spMkLst>
        </pc:spChg>
      </pc:sldChg>
      <pc:sldChg chg="modSp mod">
        <pc:chgData name="Ian Mäder" userId="e71b16d8-5f5e-4af1-af7e-e09f1a99a8b7" providerId="ADAL" clId="{E677EC1E-D30C-452E-B9AB-7ACC028C0CD1}" dt="2022-06-09T11:44:40.826" v="1034" actId="20577"/>
        <pc:sldMkLst>
          <pc:docMk/>
          <pc:sldMk cId="4259612882" sldId="257"/>
        </pc:sldMkLst>
        <pc:spChg chg="mod">
          <ac:chgData name="Ian Mäder" userId="e71b16d8-5f5e-4af1-af7e-e09f1a99a8b7" providerId="ADAL" clId="{E677EC1E-D30C-452E-B9AB-7ACC028C0CD1}" dt="2022-06-02T13:36:51.094" v="410" actId="113"/>
          <ac:spMkLst>
            <pc:docMk/>
            <pc:sldMk cId="4259612882" sldId="257"/>
            <ac:spMk id="2" creationId="{E08863E9-E82D-D749-BD1A-3024F0A53D82}"/>
          </ac:spMkLst>
        </pc:spChg>
        <pc:spChg chg="mod">
          <ac:chgData name="Ian Mäder" userId="e71b16d8-5f5e-4af1-af7e-e09f1a99a8b7" providerId="ADAL" clId="{E677EC1E-D30C-452E-B9AB-7ACC028C0CD1}" dt="2022-06-09T11:44:40.826" v="1034" actId="20577"/>
          <ac:spMkLst>
            <pc:docMk/>
            <pc:sldMk cId="4259612882" sldId="257"/>
            <ac:spMk id="3" creationId="{5C408ED0-DBB7-6642-81A9-3DD04F9FFCB5}"/>
          </ac:spMkLst>
        </pc:spChg>
        <pc:spChg chg="mod">
          <ac:chgData name="Ian Mäder" userId="e71b16d8-5f5e-4af1-af7e-e09f1a99a8b7" providerId="ADAL" clId="{E677EC1E-D30C-452E-B9AB-7ACC028C0CD1}" dt="2022-06-09T11:40:19.650" v="1002" actId="20577"/>
          <ac:spMkLst>
            <pc:docMk/>
            <pc:sldMk cId="4259612882" sldId="257"/>
            <ac:spMk id="5" creationId="{1A89A1B9-A971-4E22-97D9-E756544DDFAF}"/>
          </ac:spMkLst>
        </pc:spChg>
        <pc:picChg chg="mod modCrop">
          <ac:chgData name="Ian Mäder" userId="e71b16d8-5f5e-4af1-af7e-e09f1a99a8b7" providerId="ADAL" clId="{E677EC1E-D30C-452E-B9AB-7ACC028C0CD1}" dt="2022-06-02T13:06:58.712" v="159" actId="18131"/>
          <ac:picMkLst>
            <pc:docMk/>
            <pc:sldMk cId="4259612882" sldId="257"/>
            <ac:picMk id="6" creationId="{50C23C58-5648-4166-AD81-B69E077CC062}"/>
          </ac:picMkLst>
        </pc:picChg>
      </pc:sldChg>
      <pc:sldChg chg="addSp delSp modSp mod setBg">
        <pc:chgData name="Ian Mäder" userId="e71b16d8-5f5e-4af1-af7e-e09f1a99a8b7" providerId="ADAL" clId="{E677EC1E-D30C-452E-B9AB-7ACC028C0CD1}" dt="2022-06-09T11:47:14.309" v="1078" actId="20577"/>
        <pc:sldMkLst>
          <pc:docMk/>
          <pc:sldMk cId="3392027473" sldId="258"/>
        </pc:sldMkLst>
        <pc:spChg chg="mod">
          <ac:chgData name="Ian Mäder" userId="e71b16d8-5f5e-4af1-af7e-e09f1a99a8b7" providerId="ADAL" clId="{E677EC1E-D30C-452E-B9AB-7ACC028C0CD1}" dt="2022-06-02T13:26:01.177" v="255" actId="26606"/>
          <ac:spMkLst>
            <pc:docMk/>
            <pc:sldMk cId="3392027473" sldId="258"/>
            <ac:spMk id="2" creationId="{E08863E9-E82D-D749-BD1A-3024F0A53D82}"/>
          </ac:spMkLst>
        </pc:spChg>
        <pc:spChg chg="mod">
          <ac:chgData name="Ian Mäder" userId="e71b16d8-5f5e-4af1-af7e-e09f1a99a8b7" providerId="ADAL" clId="{E677EC1E-D30C-452E-B9AB-7ACC028C0CD1}" dt="2022-06-09T11:47:14.309" v="1078" actId="20577"/>
          <ac:spMkLst>
            <pc:docMk/>
            <pc:sldMk cId="3392027473" sldId="258"/>
            <ac:spMk id="3" creationId="{5C408ED0-DBB7-6642-81A9-3DD04F9FFCB5}"/>
          </ac:spMkLst>
        </pc:spChg>
        <pc:spChg chg="del">
          <ac:chgData name="Ian Mäder" userId="e71b16d8-5f5e-4af1-af7e-e09f1a99a8b7" providerId="ADAL" clId="{E677EC1E-D30C-452E-B9AB-7ACC028C0CD1}" dt="2022-06-02T13:23:04.184" v="209" actId="478"/>
          <ac:spMkLst>
            <pc:docMk/>
            <pc:sldMk cId="3392027473" sldId="258"/>
            <ac:spMk id="4" creationId="{88361FB1-B7CE-416B-AE8D-FB27121AB1AE}"/>
          </ac:spMkLst>
        </pc:spChg>
        <pc:spChg chg="add del mod">
          <ac:chgData name="Ian Mäder" userId="e71b16d8-5f5e-4af1-af7e-e09f1a99a8b7" providerId="ADAL" clId="{E677EC1E-D30C-452E-B9AB-7ACC028C0CD1}" dt="2022-06-02T13:23:06.247" v="210" actId="478"/>
          <ac:spMkLst>
            <pc:docMk/>
            <pc:sldMk cId="3392027473" sldId="258"/>
            <ac:spMk id="7" creationId="{621B4656-4943-4FC8-BF4A-D16403C4A44A}"/>
          </ac:spMkLst>
        </pc:spChg>
        <pc:spChg chg="add del">
          <ac:chgData name="Ian Mäder" userId="e71b16d8-5f5e-4af1-af7e-e09f1a99a8b7" providerId="ADAL" clId="{E677EC1E-D30C-452E-B9AB-7ACC028C0CD1}" dt="2022-06-02T13:26:01.177" v="255" actId="26606"/>
          <ac:spMkLst>
            <pc:docMk/>
            <pc:sldMk cId="3392027473" sldId="258"/>
            <ac:spMk id="10" creationId="{DB304A14-32D0-4873-B914-423ED7B8DAFD}"/>
          </ac:spMkLst>
        </pc:spChg>
        <pc:spChg chg="add del">
          <ac:chgData name="Ian Mäder" userId="e71b16d8-5f5e-4af1-af7e-e09f1a99a8b7" providerId="ADAL" clId="{E677EC1E-D30C-452E-B9AB-7ACC028C0CD1}" dt="2022-06-02T13:26:01.177" v="255" actId="26606"/>
          <ac:spMkLst>
            <pc:docMk/>
            <pc:sldMk cId="3392027473" sldId="258"/>
            <ac:spMk id="12" creationId="{1D460C86-854F-4FB3-ABC2-E823D8FEB9DB}"/>
          </ac:spMkLst>
        </pc:spChg>
        <pc:spChg chg="add del">
          <ac:chgData name="Ian Mäder" userId="e71b16d8-5f5e-4af1-af7e-e09f1a99a8b7" providerId="ADAL" clId="{E677EC1E-D30C-452E-B9AB-7ACC028C0CD1}" dt="2022-06-02T13:26:01.177" v="255" actId="26606"/>
          <ac:spMkLst>
            <pc:docMk/>
            <pc:sldMk cId="3392027473" sldId="258"/>
            <ac:spMk id="14" creationId="{BB48116A-278A-4CC5-89D3-9DE8E8FF1245}"/>
          </ac:spMkLst>
        </pc:spChg>
        <pc:picChg chg="mod modCrop">
          <ac:chgData name="Ian Mäder" userId="e71b16d8-5f5e-4af1-af7e-e09f1a99a8b7" providerId="ADAL" clId="{E677EC1E-D30C-452E-B9AB-7ACC028C0CD1}" dt="2022-06-02T13:26:21.361" v="259" actId="18131"/>
          <ac:picMkLst>
            <pc:docMk/>
            <pc:sldMk cId="3392027473" sldId="258"/>
            <ac:picMk id="5" creationId="{0998BAA5-74DF-46F8-ADC2-8FAA991E3815}"/>
          </ac:picMkLst>
        </pc:picChg>
      </pc:sldChg>
      <pc:sldChg chg="addSp delSp modSp mod">
        <pc:chgData name="Ian Mäder" userId="e71b16d8-5f5e-4af1-af7e-e09f1a99a8b7" providerId="ADAL" clId="{E677EC1E-D30C-452E-B9AB-7ACC028C0CD1}" dt="2022-06-15T08:36:24.430" v="1401" actId="120"/>
        <pc:sldMkLst>
          <pc:docMk/>
          <pc:sldMk cId="1748389787" sldId="259"/>
        </pc:sldMkLst>
        <pc:spChg chg="mod">
          <ac:chgData name="Ian Mäder" userId="e71b16d8-5f5e-4af1-af7e-e09f1a99a8b7" providerId="ADAL" clId="{E677EC1E-D30C-452E-B9AB-7ACC028C0CD1}" dt="2022-06-02T13:37:17.626" v="411" actId="113"/>
          <ac:spMkLst>
            <pc:docMk/>
            <pc:sldMk cId="1748389787" sldId="259"/>
            <ac:spMk id="2" creationId="{E08863E9-E82D-D749-BD1A-3024F0A53D82}"/>
          </ac:spMkLst>
        </pc:spChg>
        <pc:spChg chg="mod">
          <ac:chgData name="Ian Mäder" userId="e71b16d8-5f5e-4af1-af7e-e09f1a99a8b7" providerId="ADAL" clId="{E677EC1E-D30C-452E-B9AB-7ACC028C0CD1}" dt="2022-06-15T08:36:24.430" v="1401" actId="120"/>
          <ac:spMkLst>
            <pc:docMk/>
            <pc:sldMk cId="1748389787" sldId="259"/>
            <ac:spMk id="3" creationId="{5C408ED0-DBB7-6642-81A9-3DD04F9FFCB5}"/>
          </ac:spMkLst>
        </pc:spChg>
        <pc:spChg chg="del">
          <ac:chgData name="Ian Mäder" userId="e71b16d8-5f5e-4af1-af7e-e09f1a99a8b7" providerId="ADAL" clId="{E677EC1E-D30C-452E-B9AB-7ACC028C0CD1}" dt="2022-06-02T13:28:41.905" v="293" actId="478"/>
          <ac:spMkLst>
            <pc:docMk/>
            <pc:sldMk cId="1748389787" sldId="259"/>
            <ac:spMk id="4" creationId="{DDD05304-8792-428D-9025-084D2EA6A4AC}"/>
          </ac:spMkLst>
        </pc:spChg>
        <pc:spChg chg="add del mod">
          <ac:chgData name="Ian Mäder" userId="e71b16d8-5f5e-4af1-af7e-e09f1a99a8b7" providerId="ADAL" clId="{E677EC1E-D30C-452E-B9AB-7ACC028C0CD1}" dt="2022-06-02T13:28:43.909" v="294" actId="478"/>
          <ac:spMkLst>
            <pc:docMk/>
            <pc:sldMk cId="1748389787" sldId="259"/>
            <ac:spMk id="8" creationId="{6D88686C-061C-45A0-9B98-2B62A7FFC0A5}"/>
          </ac:spMkLst>
        </pc:spChg>
        <pc:picChg chg="del">
          <ac:chgData name="Ian Mäder" userId="e71b16d8-5f5e-4af1-af7e-e09f1a99a8b7" providerId="ADAL" clId="{E677EC1E-D30C-452E-B9AB-7ACC028C0CD1}" dt="2022-06-02T13:27:16.116" v="262" actId="478"/>
          <ac:picMkLst>
            <pc:docMk/>
            <pc:sldMk cId="1748389787" sldId="259"/>
            <ac:picMk id="5" creationId="{1EF11917-85BC-47A7-BE6D-BA88EF5B9E48}"/>
          </ac:picMkLst>
        </pc:picChg>
        <pc:picChg chg="add mod">
          <ac:chgData name="Ian Mäder" userId="e71b16d8-5f5e-4af1-af7e-e09f1a99a8b7" providerId="ADAL" clId="{E677EC1E-D30C-452E-B9AB-7ACC028C0CD1}" dt="2022-06-02T13:27:21.854" v="263"/>
          <ac:picMkLst>
            <pc:docMk/>
            <pc:sldMk cId="1748389787" sldId="259"/>
            <ac:picMk id="6" creationId="{F662D57C-1FF8-4C91-9ECD-46C8EA960765}"/>
          </ac:picMkLst>
        </pc:picChg>
      </pc:sldChg>
      <pc:sldChg chg="addSp delSp modSp mod">
        <pc:chgData name="Ian Mäder" userId="e71b16d8-5f5e-4af1-af7e-e09f1a99a8b7" providerId="ADAL" clId="{E677EC1E-D30C-452E-B9AB-7ACC028C0CD1}" dt="2022-06-02T13:42:00.645" v="456" actId="18131"/>
        <pc:sldMkLst>
          <pc:docMk/>
          <pc:sldMk cId="964791152" sldId="260"/>
        </pc:sldMkLst>
        <pc:spChg chg="del">
          <ac:chgData name="Ian Mäder" userId="e71b16d8-5f5e-4af1-af7e-e09f1a99a8b7" providerId="ADAL" clId="{E677EC1E-D30C-452E-B9AB-7ACC028C0CD1}" dt="2022-06-02T13:36:35.906" v="403" actId="478"/>
          <ac:spMkLst>
            <pc:docMk/>
            <pc:sldMk cId="964791152" sldId="260"/>
            <ac:spMk id="2" creationId="{E08863E9-E82D-D749-BD1A-3024F0A53D82}"/>
          </ac:spMkLst>
        </pc:spChg>
        <pc:spChg chg="del">
          <ac:chgData name="Ian Mäder" userId="e71b16d8-5f5e-4af1-af7e-e09f1a99a8b7" providerId="ADAL" clId="{E677EC1E-D30C-452E-B9AB-7ACC028C0CD1}" dt="2022-06-02T13:36:37.012" v="404" actId="478"/>
          <ac:spMkLst>
            <pc:docMk/>
            <pc:sldMk cId="964791152" sldId="260"/>
            <ac:spMk id="3" creationId="{5C408ED0-DBB7-6642-81A9-3DD04F9FFCB5}"/>
          </ac:spMkLst>
        </pc:spChg>
        <pc:spChg chg="add del mod">
          <ac:chgData name="Ian Mäder" userId="e71b16d8-5f5e-4af1-af7e-e09f1a99a8b7" providerId="ADAL" clId="{E677EC1E-D30C-452E-B9AB-7ACC028C0CD1}" dt="2022-06-02T13:36:41.444" v="408" actId="478"/>
          <ac:spMkLst>
            <pc:docMk/>
            <pc:sldMk cId="964791152" sldId="260"/>
            <ac:spMk id="6" creationId="{472778D1-D7F6-4CF0-8C54-3EAC696EF514}"/>
          </ac:spMkLst>
        </pc:spChg>
        <pc:spChg chg="add del mod">
          <ac:chgData name="Ian Mäder" userId="e71b16d8-5f5e-4af1-af7e-e09f1a99a8b7" providerId="ADAL" clId="{E677EC1E-D30C-452E-B9AB-7ACC028C0CD1}" dt="2022-06-02T13:36:39.337" v="406" actId="478"/>
          <ac:spMkLst>
            <pc:docMk/>
            <pc:sldMk cId="964791152" sldId="260"/>
            <ac:spMk id="8" creationId="{74563746-65B7-4FFD-8BA9-F2952B5B00E0}"/>
          </ac:spMkLst>
        </pc:spChg>
        <pc:spChg chg="add mod">
          <ac:chgData name="Ian Mäder" userId="e71b16d8-5f5e-4af1-af7e-e09f1a99a8b7" providerId="ADAL" clId="{E677EC1E-D30C-452E-B9AB-7ACC028C0CD1}" dt="2022-06-02T13:38:05.778" v="413" actId="113"/>
          <ac:spMkLst>
            <pc:docMk/>
            <pc:sldMk cId="964791152" sldId="260"/>
            <ac:spMk id="9" creationId="{26165DF4-99CB-46AE-A5A5-C70EB8D50B34}"/>
          </ac:spMkLst>
        </pc:spChg>
        <pc:spChg chg="add mod">
          <ac:chgData name="Ian Mäder" userId="e71b16d8-5f5e-4af1-af7e-e09f1a99a8b7" providerId="ADAL" clId="{E677EC1E-D30C-452E-B9AB-7ACC028C0CD1}" dt="2022-06-02T13:41:25.943" v="451" actId="27636"/>
          <ac:spMkLst>
            <pc:docMk/>
            <pc:sldMk cId="964791152" sldId="260"/>
            <ac:spMk id="10" creationId="{8E0FBE54-2B66-4CE7-B587-A4937845EFE8}"/>
          </ac:spMkLst>
        </pc:spChg>
        <pc:spChg chg="add mod">
          <ac:chgData name="Ian Mäder" userId="e71b16d8-5f5e-4af1-af7e-e09f1a99a8b7" providerId="ADAL" clId="{E677EC1E-D30C-452E-B9AB-7ACC028C0CD1}" dt="2022-06-02T13:41:30.006" v="453" actId="27636"/>
          <ac:spMkLst>
            <pc:docMk/>
            <pc:sldMk cId="964791152" sldId="260"/>
            <ac:spMk id="11" creationId="{64E02CD6-B641-4163-B105-43D11FB6FAD9}"/>
          </ac:spMkLst>
        </pc:spChg>
        <pc:picChg chg="del">
          <ac:chgData name="Ian Mäder" userId="e71b16d8-5f5e-4af1-af7e-e09f1a99a8b7" providerId="ADAL" clId="{E677EC1E-D30C-452E-B9AB-7ACC028C0CD1}" dt="2022-06-02T13:36:40.084" v="407" actId="478"/>
          <ac:picMkLst>
            <pc:docMk/>
            <pc:sldMk cId="964791152" sldId="260"/>
            <ac:picMk id="4" creationId="{79FFE8FE-C169-854B-9FB5-02155597271E}"/>
          </ac:picMkLst>
        </pc:picChg>
        <pc:picChg chg="add mod modCrop">
          <ac:chgData name="Ian Mäder" userId="e71b16d8-5f5e-4af1-af7e-e09f1a99a8b7" providerId="ADAL" clId="{E677EC1E-D30C-452E-B9AB-7ACC028C0CD1}" dt="2022-06-02T13:42:00.645" v="456" actId="18131"/>
          <ac:picMkLst>
            <pc:docMk/>
            <pc:sldMk cId="964791152" sldId="260"/>
            <ac:picMk id="12" creationId="{B4FDDA6D-59D8-4AA2-B19C-16DC389FAABC}"/>
          </ac:picMkLst>
        </pc:picChg>
      </pc:sldChg>
      <pc:sldChg chg="modSp mod">
        <pc:chgData name="Ian Mäder" userId="e71b16d8-5f5e-4af1-af7e-e09f1a99a8b7" providerId="ADAL" clId="{E677EC1E-D30C-452E-B9AB-7ACC028C0CD1}" dt="2022-06-09T11:58:07.507" v="1190" actId="20577"/>
        <pc:sldMkLst>
          <pc:docMk/>
          <pc:sldMk cId="2061772934" sldId="261"/>
        </pc:sldMkLst>
        <pc:spChg chg="mod">
          <ac:chgData name="Ian Mäder" userId="e71b16d8-5f5e-4af1-af7e-e09f1a99a8b7" providerId="ADAL" clId="{E677EC1E-D30C-452E-B9AB-7ACC028C0CD1}" dt="2022-06-02T13:45:28.883" v="490" actId="20577"/>
          <ac:spMkLst>
            <pc:docMk/>
            <pc:sldMk cId="2061772934" sldId="261"/>
            <ac:spMk id="2" creationId="{E08863E9-E82D-D749-BD1A-3024F0A53D82}"/>
          </ac:spMkLst>
        </pc:spChg>
        <pc:spChg chg="mod">
          <ac:chgData name="Ian Mäder" userId="e71b16d8-5f5e-4af1-af7e-e09f1a99a8b7" providerId="ADAL" clId="{E677EC1E-D30C-452E-B9AB-7ACC028C0CD1}" dt="2022-06-09T11:58:07.507" v="1190" actId="20577"/>
          <ac:spMkLst>
            <pc:docMk/>
            <pc:sldMk cId="2061772934" sldId="261"/>
            <ac:spMk id="3" creationId="{5C408ED0-DBB7-6642-81A9-3DD04F9FFCB5}"/>
          </ac:spMkLst>
        </pc:spChg>
        <pc:picChg chg="mod modCrop">
          <ac:chgData name="Ian Mäder" userId="e71b16d8-5f5e-4af1-af7e-e09f1a99a8b7" providerId="ADAL" clId="{E677EC1E-D30C-452E-B9AB-7ACC028C0CD1}" dt="2022-06-02T13:51:03.773" v="537" actId="18131"/>
          <ac:picMkLst>
            <pc:docMk/>
            <pc:sldMk cId="2061772934" sldId="261"/>
            <ac:picMk id="6" creationId="{4ADEE987-FF7F-0246-AB12-D5AFF0E02582}"/>
          </ac:picMkLst>
        </pc:picChg>
      </pc:sldChg>
      <pc:sldChg chg="del">
        <pc:chgData name="Ian Mäder" userId="e71b16d8-5f5e-4af1-af7e-e09f1a99a8b7" providerId="ADAL" clId="{E677EC1E-D30C-452E-B9AB-7ACC028C0CD1}" dt="2022-06-02T13:51:16.319" v="538" actId="2696"/>
        <pc:sldMkLst>
          <pc:docMk/>
          <pc:sldMk cId="1816874305" sldId="264"/>
        </pc:sldMkLst>
      </pc:sldChg>
      <pc:sldChg chg="del">
        <pc:chgData name="Ian Mäder" userId="e71b16d8-5f5e-4af1-af7e-e09f1a99a8b7" providerId="ADAL" clId="{E677EC1E-D30C-452E-B9AB-7ACC028C0CD1}" dt="2022-06-02T13:58:23.433" v="613" actId="47"/>
        <pc:sldMkLst>
          <pc:docMk/>
          <pc:sldMk cId="1628375232" sldId="275"/>
        </pc:sldMkLst>
      </pc:sldChg>
      <pc:sldChg chg="del">
        <pc:chgData name="Ian Mäder" userId="e71b16d8-5f5e-4af1-af7e-e09f1a99a8b7" providerId="ADAL" clId="{E677EC1E-D30C-452E-B9AB-7ACC028C0CD1}" dt="2022-06-02T13:57:58.974" v="611" actId="47"/>
        <pc:sldMkLst>
          <pc:docMk/>
          <pc:sldMk cId="2562929073" sldId="276"/>
        </pc:sldMkLst>
      </pc:sldChg>
      <pc:sldChg chg="modSp mod">
        <pc:chgData name="Ian Mäder" userId="e71b16d8-5f5e-4af1-af7e-e09f1a99a8b7" providerId="ADAL" clId="{E677EC1E-D30C-452E-B9AB-7ACC028C0CD1}" dt="2022-06-09T11:37:24.484" v="991" actId="20577"/>
        <pc:sldMkLst>
          <pc:docMk/>
          <pc:sldMk cId="3782724885" sldId="278"/>
        </pc:sldMkLst>
        <pc:spChg chg="mod">
          <ac:chgData name="Ian Mäder" userId="e71b16d8-5f5e-4af1-af7e-e09f1a99a8b7" providerId="ADAL" clId="{E677EC1E-D30C-452E-B9AB-7ACC028C0CD1}" dt="2022-06-02T12:35:55.094" v="10" actId="20577"/>
          <ac:spMkLst>
            <pc:docMk/>
            <pc:sldMk cId="3782724885" sldId="278"/>
            <ac:spMk id="2" creationId="{00000000-0000-0000-0000-000000000000}"/>
          </ac:spMkLst>
        </pc:spChg>
        <pc:spChg chg="mod">
          <ac:chgData name="Ian Mäder" userId="e71b16d8-5f5e-4af1-af7e-e09f1a99a8b7" providerId="ADAL" clId="{E677EC1E-D30C-452E-B9AB-7ACC028C0CD1}" dt="2022-06-09T11:37:24.484" v="991" actId="20577"/>
          <ac:spMkLst>
            <pc:docMk/>
            <pc:sldMk cId="3782724885" sldId="278"/>
            <ac:spMk id="3" creationId="{00000000-0000-0000-0000-000000000000}"/>
          </ac:spMkLst>
        </pc:spChg>
      </pc:sldChg>
      <pc:sldChg chg="modSp mod">
        <pc:chgData name="Ian Mäder" userId="e71b16d8-5f5e-4af1-af7e-e09f1a99a8b7" providerId="ADAL" clId="{E677EC1E-D30C-452E-B9AB-7ACC028C0CD1}" dt="2022-06-02T13:01:38.214" v="142" actId="108"/>
        <pc:sldMkLst>
          <pc:docMk/>
          <pc:sldMk cId="2224346859" sldId="279"/>
        </pc:sldMkLst>
        <pc:spChg chg="mod">
          <ac:chgData name="Ian Mäder" userId="e71b16d8-5f5e-4af1-af7e-e09f1a99a8b7" providerId="ADAL" clId="{E677EC1E-D30C-452E-B9AB-7ACC028C0CD1}" dt="2022-06-02T12:58:11.807" v="98" actId="20577"/>
          <ac:spMkLst>
            <pc:docMk/>
            <pc:sldMk cId="2224346859" sldId="279"/>
            <ac:spMk id="2" creationId="{00000000-0000-0000-0000-000000000000}"/>
          </ac:spMkLst>
        </pc:spChg>
        <pc:spChg chg="mod">
          <ac:chgData name="Ian Mäder" userId="e71b16d8-5f5e-4af1-af7e-e09f1a99a8b7" providerId="ADAL" clId="{E677EC1E-D30C-452E-B9AB-7ACC028C0CD1}" dt="2022-06-02T13:01:38.214" v="142" actId="108"/>
          <ac:spMkLst>
            <pc:docMk/>
            <pc:sldMk cId="2224346859" sldId="279"/>
            <ac:spMk id="5" creationId="{00000000-0000-0000-0000-000000000000}"/>
          </ac:spMkLst>
        </pc:spChg>
      </pc:sldChg>
      <pc:sldChg chg="modSp mod">
        <pc:chgData name="Ian Mäder" userId="e71b16d8-5f5e-4af1-af7e-e09f1a99a8b7" providerId="ADAL" clId="{E677EC1E-D30C-452E-B9AB-7ACC028C0CD1}" dt="2022-06-02T14:16:46.358" v="830" actId="120"/>
        <pc:sldMkLst>
          <pc:docMk/>
          <pc:sldMk cId="3405904799" sldId="280"/>
        </pc:sldMkLst>
        <pc:spChg chg="mod">
          <ac:chgData name="Ian Mäder" userId="e71b16d8-5f5e-4af1-af7e-e09f1a99a8b7" providerId="ADAL" clId="{E677EC1E-D30C-452E-B9AB-7ACC028C0CD1}" dt="2022-06-02T14:16:46.358" v="830" actId="120"/>
          <ac:spMkLst>
            <pc:docMk/>
            <pc:sldMk cId="3405904799" sldId="280"/>
            <ac:spMk id="2" creationId="{E08863E9-E82D-D749-BD1A-3024F0A53D82}"/>
          </ac:spMkLst>
        </pc:spChg>
        <pc:spChg chg="mod">
          <ac:chgData name="Ian Mäder" userId="e71b16d8-5f5e-4af1-af7e-e09f1a99a8b7" providerId="ADAL" clId="{E677EC1E-D30C-452E-B9AB-7ACC028C0CD1}" dt="2022-06-02T14:16:33.848" v="829" actId="2711"/>
          <ac:spMkLst>
            <pc:docMk/>
            <pc:sldMk cId="3405904799" sldId="280"/>
            <ac:spMk id="3" creationId="{5C408ED0-DBB7-6642-81A9-3DD04F9FFCB5}"/>
          </ac:spMkLst>
        </pc:spChg>
      </pc:sldChg>
      <pc:sldChg chg="modSp mod">
        <pc:chgData name="Ian Mäder" userId="e71b16d8-5f5e-4af1-af7e-e09f1a99a8b7" providerId="ADAL" clId="{E677EC1E-D30C-452E-B9AB-7ACC028C0CD1}" dt="2022-06-09T12:13:34.804" v="1364" actId="255"/>
        <pc:sldMkLst>
          <pc:docMk/>
          <pc:sldMk cId="3704584442" sldId="281"/>
        </pc:sldMkLst>
        <pc:spChg chg="mod">
          <ac:chgData name="Ian Mäder" userId="e71b16d8-5f5e-4af1-af7e-e09f1a99a8b7" providerId="ADAL" clId="{E677EC1E-D30C-452E-B9AB-7ACC028C0CD1}" dt="2022-06-09T12:13:34.804" v="1364" actId="255"/>
          <ac:spMkLst>
            <pc:docMk/>
            <pc:sldMk cId="3704584442" sldId="281"/>
            <ac:spMk id="3" creationId="{5C408ED0-DBB7-6642-81A9-3DD04F9FFCB5}"/>
          </ac:spMkLst>
        </pc:spChg>
      </pc:sldChg>
      <pc:sldChg chg="del">
        <pc:chgData name="Ian Mäder" userId="e71b16d8-5f5e-4af1-af7e-e09f1a99a8b7" providerId="ADAL" clId="{E677EC1E-D30C-452E-B9AB-7ACC028C0CD1}" dt="2022-06-02T13:58:18.346" v="612" actId="47"/>
        <pc:sldMkLst>
          <pc:docMk/>
          <pc:sldMk cId="1795734292" sldId="283"/>
        </pc:sldMkLst>
      </pc:sldChg>
      <pc:sldChg chg="addSp delSp modSp add mod ord">
        <pc:chgData name="Ian Mäder" userId="e71b16d8-5f5e-4af1-af7e-e09f1a99a8b7" providerId="ADAL" clId="{E677EC1E-D30C-452E-B9AB-7ACC028C0CD1}" dt="2022-06-02T13:36:11.253" v="402"/>
        <pc:sldMkLst>
          <pc:docMk/>
          <pc:sldMk cId="3663961976" sldId="284"/>
        </pc:sldMkLst>
        <pc:spChg chg="mod">
          <ac:chgData name="Ian Mäder" userId="e71b16d8-5f5e-4af1-af7e-e09f1a99a8b7" providerId="ADAL" clId="{E677EC1E-D30C-452E-B9AB-7ACC028C0CD1}" dt="2022-06-02T13:36:06.770" v="400" actId="20577"/>
          <ac:spMkLst>
            <pc:docMk/>
            <pc:sldMk cId="3663961976" sldId="284"/>
            <ac:spMk id="2" creationId="{E08863E9-E82D-D749-BD1A-3024F0A53D82}"/>
          </ac:spMkLst>
        </pc:spChg>
        <pc:spChg chg="del">
          <ac:chgData name="Ian Mäder" userId="e71b16d8-5f5e-4af1-af7e-e09f1a99a8b7" providerId="ADAL" clId="{E677EC1E-D30C-452E-B9AB-7ACC028C0CD1}" dt="2022-06-02T13:31:51.981" v="315" actId="478"/>
          <ac:spMkLst>
            <pc:docMk/>
            <pc:sldMk cId="3663961976" sldId="284"/>
            <ac:spMk id="3" creationId="{5C408ED0-DBB7-6642-81A9-3DD04F9FFCB5}"/>
          </ac:spMkLst>
        </pc:spChg>
        <pc:spChg chg="del">
          <ac:chgData name="Ian Mäder" userId="e71b16d8-5f5e-4af1-af7e-e09f1a99a8b7" providerId="ADAL" clId="{E677EC1E-D30C-452E-B9AB-7ACC028C0CD1}" dt="2022-06-02T13:31:57.610" v="318" actId="478"/>
          <ac:spMkLst>
            <pc:docMk/>
            <pc:sldMk cId="3663961976" sldId="284"/>
            <ac:spMk id="5" creationId="{1A89A1B9-A971-4E22-97D9-E756544DDFAF}"/>
          </ac:spMkLst>
        </pc:spChg>
        <pc:spChg chg="add del mod">
          <ac:chgData name="Ian Mäder" userId="e71b16d8-5f5e-4af1-af7e-e09f1a99a8b7" providerId="ADAL" clId="{E677EC1E-D30C-452E-B9AB-7ACC028C0CD1}" dt="2022-06-02T13:31:53.936" v="316" actId="478"/>
          <ac:spMkLst>
            <pc:docMk/>
            <pc:sldMk cId="3663961976" sldId="284"/>
            <ac:spMk id="7" creationId="{C1703931-C3E4-450B-A412-A0D0CAC6A613}"/>
          </ac:spMkLst>
        </pc:spChg>
        <pc:spChg chg="add mod">
          <ac:chgData name="Ian Mäder" userId="e71b16d8-5f5e-4af1-af7e-e09f1a99a8b7" providerId="ADAL" clId="{E677EC1E-D30C-452E-B9AB-7ACC028C0CD1}" dt="2022-06-02T13:35:23.446" v="377" actId="14100"/>
          <ac:spMkLst>
            <pc:docMk/>
            <pc:sldMk cId="3663961976" sldId="284"/>
            <ac:spMk id="8" creationId="{6335B2EE-5FCD-452D-9A40-FCF7856D54C3}"/>
          </ac:spMkLst>
        </pc:spChg>
        <pc:spChg chg="add del mod">
          <ac:chgData name="Ian Mäder" userId="e71b16d8-5f5e-4af1-af7e-e09f1a99a8b7" providerId="ADAL" clId="{E677EC1E-D30C-452E-B9AB-7ACC028C0CD1}" dt="2022-06-02T13:31:59.849" v="319" actId="478"/>
          <ac:spMkLst>
            <pc:docMk/>
            <pc:sldMk cId="3663961976" sldId="284"/>
            <ac:spMk id="10" creationId="{97748588-B4BB-48F9-9F13-E63458D46E31}"/>
          </ac:spMkLst>
        </pc:spChg>
        <pc:spChg chg="add mod">
          <ac:chgData name="Ian Mäder" userId="e71b16d8-5f5e-4af1-af7e-e09f1a99a8b7" providerId="ADAL" clId="{E677EC1E-D30C-452E-B9AB-7ACC028C0CD1}" dt="2022-06-02T13:35:19.415" v="376" actId="14100"/>
          <ac:spMkLst>
            <pc:docMk/>
            <pc:sldMk cId="3663961976" sldId="284"/>
            <ac:spMk id="11" creationId="{DAAFA322-B26E-4969-9B3E-145F608D2FEA}"/>
          </ac:spMkLst>
        </pc:spChg>
        <pc:picChg chg="del">
          <ac:chgData name="Ian Mäder" userId="e71b16d8-5f5e-4af1-af7e-e09f1a99a8b7" providerId="ADAL" clId="{E677EC1E-D30C-452E-B9AB-7ACC028C0CD1}" dt="2022-06-02T13:35:01.891" v="371" actId="478"/>
          <ac:picMkLst>
            <pc:docMk/>
            <pc:sldMk cId="3663961976" sldId="284"/>
            <ac:picMk id="6" creationId="{50C23C58-5648-4166-AD81-B69E077CC062}"/>
          </ac:picMkLst>
        </pc:picChg>
      </pc:sldChg>
      <pc:sldChg chg="addSp delSp modSp add mod ord">
        <pc:chgData name="Ian Mäder" userId="e71b16d8-5f5e-4af1-af7e-e09f1a99a8b7" providerId="ADAL" clId="{E677EC1E-D30C-452E-B9AB-7ACC028C0CD1}" dt="2022-06-09T11:53:59.915" v="1150" actId="20577"/>
        <pc:sldMkLst>
          <pc:docMk/>
          <pc:sldMk cId="389470967" sldId="285"/>
        </pc:sldMkLst>
        <pc:spChg chg="mod">
          <ac:chgData name="Ian Mäder" userId="e71b16d8-5f5e-4af1-af7e-e09f1a99a8b7" providerId="ADAL" clId="{E677EC1E-D30C-452E-B9AB-7ACC028C0CD1}" dt="2022-06-02T13:43:29.454" v="474" actId="20577"/>
          <ac:spMkLst>
            <pc:docMk/>
            <pc:sldMk cId="389470967" sldId="285"/>
            <ac:spMk id="2" creationId="{E08863E9-E82D-D749-BD1A-3024F0A53D82}"/>
          </ac:spMkLst>
        </pc:spChg>
        <pc:spChg chg="mod">
          <ac:chgData name="Ian Mäder" userId="e71b16d8-5f5e-4af1-af7e-e09f1a99a8b7" providerId="ADAL" clId="{E677EC1E-D30C-452E-B9AB-7ACC028C0CD1}" dt="2022-06-09T11:53:59.915" v="1150" actId="20577"/>
          <ac:spMkLst>
            <pc:docMk/>
            <pc:sldMk cId="389470967" sldId="285"/>
            <ac:spMk id="3" creationId="{5C408ED0-DBB7-6642-81A9-3DD04F9FFCB5}"/>
          </ac:spMkLst>
        </pc:spChg>
        <pc:spChg chg="mod">
          <ac:chgData name="Ian Mäder" userId="e71b16d8-5f5e-4af1-af7e-e09f1a99a8b7" providerId="ADAL" clId="{E677EC1E-D30C-452E-B9AB-7ACC028C0CD1}" dt="2022-06-09T11:52:23.203" v="1126" actId="20577"/>
          <ac:spMkLst>
            <pc:docMk/>
            <pc:sldMk cId="389470967" sldId="285"/>
            <ac:spMk id="5" creationId="{1A89A1B9-A971-4E22-97D9-E756544DDFAF}"/>
          </ac:spMkLst>
        </pc:spChg>
        <pc:picChg chg="del">
          <ac:chgData name="Ian Mäder" userId="e71b16d8-5f5e-4af1-af7e-e09f1a99a8b7" providerId="ADAL" clId="{E677EC1E-D30C-452E-B9AB-7ACC028C0CD1}" dt="2022-06-02T13:43:09.954" v="460" actId="478"/>
          <ac:picMkLst>
            <pc:docMk/>
            <pc:sldMk cId="389470967" sldId="285"/>
            <ac:picMk id="6" creationId="{50C23C58-5648-4166-AD81-B69E077CC062}"/>
          </ac:picMkLst>
        </pc:picChg>
        <pc:picChg chg="add mod">
          <ac:chgData name="Ian Mäder" userId="e71b16d8-5f5e-4af1-af7e-e09f1a99a8b7" providerId="ADAL" clId="{E677EC1E-D30C-452E-B9AB-7ACC028C0CD1}" dt="2022-06-02T13:43:13.415" v="461"/>
          <ac:picMkLst>
            <pc:docMk/>
            <pc:sldMk cId="389470967" sldId="285"/>
            <ac:picMk id="7" creationId="{F9C01C15-5560-4D40-B083-29410EC445D2}"/>
          </ac:picMkLst>
        </pc:picChg>
      </pc:sldChg>
      <pc:sldChg chg="addSp delSp modSp add mod ord">
        <pc:chgData name="Ian Mäder" userId="e71b16d8-5f5e-4af1-af7e-e09f1a99a8b7" providerId="ADAL" clId="{E677EC1E-D30C-452E-B9AB-7ACC028C0CD1}" dt="2022-06-09T12:00:13.812" v="1229" actId="20577"/>
        <pc:sldMkLst>
          <pc:docMk/>
          <pc:sldMk cId="695897395" sldId="286"/>
        </pc:sldMkLst>
        <pc:spChg chg="mod">
          <ac:chgData name="Ian Mäder" userId="e71b16d8-5f5e-4af1-af7e-e09f1a99a8b7" providerId="ADAL" clId="{E677EC1E-D30C-452E-B9AB-7ACC028C0CD1}" dt="2022-06-02T13:54:58.246" v="566" actId="21"/>
          <ac:spMkLst>
            <pc:docMk/>
            <pc:sldMk cId="695897395" sldId="286"/>
            <ac:spMk id="2" creationId="{E08863E9-E82D-D749-BD1A-3024F0A53D82}"/>
          </ac:spMkLst>
        </pc:spChg>
        <pc:spChg chg="mod">
          <ac:chgData name="Ian Mäder" userId="e71b16d8-5f5e-4af1-af7e-e09f1a99a8b7" providerId="ADAL" clId="{E677EC1E-D30C-452E-B9AB-7ACC028C0CD1}" dt="2022-06-09T12:00:13.812" v="1229" actId="20577"/>
          <ac:spMkLst>
            <pc:docMk/>
            <pc:sldMk cId="695897395" sldId="286"/>
            <ac:spMk id="3" creationId="{5C408ED0-DBB7-6642-81A9-3DD04F9FFCB5}"/>
          </ac:spMkLst>
        </pc:spChg>
        <pc:picChg chg="add mod">
          <ac:chgData name="Ian Mäder" userId="e71b16d8-5f5e-4af1-af7e-e09f1a99a8b7" providerId="ADAL" clId="{E677EC1E-D30C-452E-B9AB-7ACC028C0CD1}" dt="2022-06-02T13:51:34.287" v="543"/>
          <ac:picMkLst>
            <pc:docMk/>
            <pc:sldMk cId="695897395" sldId="286"/>
            <ac:picMk id="5" creationId="{CB5721E2-5E8B-44F1-95D5-D3D0A3ACC66F}"/>
          </ac:picMkLst>
        </pc:picChg>
        <pc:picChg chg="del">
          <ac:chgData name="Ian Mäder" userId="e71b16d8-5f5e-4af1-af7e-e09f1a99a8b7" providerId="ADAL" clId="{E677EC1E-D30C-452E-B9AB-7ACC028C0CD1}" dt="2022-06-02T13:51:32.969" v="542" actId="478"/>
          <ac:picMkLst>
            <pc:docMk/>
            <pc:sldMk cId="695897395" sldId="286"/>
            <ac:picMk id="6" creationId="{F662D57C-1FF8-4C91-9ECD-46C8EA960765}"/>
          </ac:picMkLst>
        </pc:picChg>
      </pc:sldChg>
      <pc:sldChg chg="modSp add mod ord">
        <pc:chgData name="Ian Mäder" userId="e71b16d8-5f5e-4af1-af7e-e09f1a99a8b7" providerId="ADAL" clId="{E677EC1E-D30C-452E-B9AB-7ACC028C0CD1}" dt="2022-06-02T14:01:15.566" v="648" actId="14100"/>
        <pc:sldMkLst>
          <pc:docMk/>
          <pc:sldMk cId="1794645478" sldId="287"/>
        </pc:sldMkLst>
        <pc:spChg chg="mod">
          <ac:chgData name="Ian Mäder" userId="e71b16d8-5f5e-4af1-af7e-e09f1a99a8b7" providerId="ADAL" clId="{E677EC1E-D30C-452E-B9AB-7ACC028C0CD1}" dt="2022-06-02T13:57:53.067" v="610"/>
          <ac:spMkLst>
            <pc:docMk/>
            <pc:sldMk cId="1794645478" sldId="287"/>
            <ac:spMk id="9" creationId="{26165DF4-99CB-46AE-A5A5-C70EB8D50B34}"/>
          </ac:spMkLst>
        </pc:spChg>
        <pc:spChg chg="mod">
          <ac:chgData name="Ian Mäder" userId="e71b16d8-5f5e-4af1-af7e-e09f1a99a8b7" providerId="ADAL" clId="{E677EC1E-D30C-452E-B9AB-7ACC028C0CD1}" dt="2022-06-02T14:00:35.221" v="644" actId="14100"/>
          <ac:spMkLst>
            <pc:docMk/>
            <pc:sldMk cId="1794645478" sldId="287"/>
            <ac:spMk id="10" creationId="{8E0FBE54-2B66-4CE7-B587-A4937845EFE8}"/>
          </ac:spMkLst>
        </pc:spChg>
        <pc:spChg chg="mod">
          <ac:chgData name="Ian Mäder" userId="e71b16d8-5f5e-4af1-af7e-e09f1a99a8b7" providerId="ADAL" clId="{E677EC1E-D30C-452E-B9AB-7ACC028C0CD1}" dt="2022-06-02T14:01:15.566" v="648" actId="14100"/>
          <ac:spMkLst>
            <pc:docMk/>
            <pc:sldMk cId="1794645478" sldId="287"/>
            <ac:spMk id="11" creationId="{64E02CD6-B641-4163-B105-43D11FB6FAD9}"/>
          </ac:spMkLst>
        </pc:spChg>
        <pc:picChg chg="mod modCrop">
          <ac:chgData name="Ian Mäder" userId="e71b16d8-5f5e-4af1-af7e-e09f1a99a8b7" providerId="ADAL" clId="{E677EC1E-D30C-452E-B9AB-7ACC028C0CD1}" dt="2022-06-02T14:01:05.955" v="647" actId="18131"/>
          <ac:picMkLst>
            <pc:docMk/>
            <pc:sldMk cId="1794645478" sldId="287"/>
            <ac:picMk id="12" creationId="{B4FDDA6D-59D8-4AA2-B19C-16DC389FAABC}"/>
          </ac:picMkLst>
        </pc:picChg>
      </pc:sldChg>
      <pc:sldChg chg="addSp delSp modSp add mod">
        <pc:chgData name="Ian Mäder" userId="e71b16d8-5f5e-4af1-af7e-e09f1a99a8b7" providerId="ADAL" clId="{E677EC1E-D30C-452E-B9AB-7ACC028C0CD1}" dt="2022-06-15T08:58:58.058" v="1415" actId="14100"/>
        <pc:sldMkLst>
          <pc:docMk/>
          <pc:sldMk cId="35360223" sldId="288"/>
        </pc:sldMkLst>
        <pc:spChg chg="mod">
          <ac:chgData name="Ian Mäder" userId="e71b16d8-5f5e-4af1-af7e-e09f1a99a8b7" providerId="ADAL" clId="{E677EC1E-D30C-452E-B9AB-7ACC028C0CD1}" dt="2022-06-02T14:04:08.112" v="652"/>
          <ac:spMkLst>
            <pc:docMk/>
            <pc:sldMk cId="35360223" sldId="288"/>
            <ac:spMk id="2" creationId="{E08863E9-E82D-D749-BD1A-3024F0A53D82}"/>
          </ac:spMkLst>
        </pc:spChg>
        <pc:spChg chg="mod">
          <ac:chgData name="Ian Mäder" userId="e71b16d8-5f5e-4af1-af7e-e09f1a99a8b7" providerId="ADAL" clId="{E677EC1E-D30C-452E-B9AB-7ACC028C0CD1}" dt="2022-06-15T08:58:24.810" v="1407" actId="20577"/>
          <ac:spMkLst>
            <pc:docMk/>
            <pc:sldMk cId="35360223" sldId="288"/>
            <ac:spMk id="3" creationId="{5C408ED0-DBB7-6642-81A9-3DD04F9FFCB5}"/>
          </ac:spMkLst>
        </pc:spChg>
        <pc:spChg chg="mod">
          <ac:chgData name="Ian Mäder" userId="e71b16d8-5f5e-4af1-af7e-e09f1a99a8b7" providerId="ADAL" clId="{E677EC1E-D30C-452E-B9AB-7ACC028C0CD1}" dt="2022-06-15T08:58:58.058" v="1415" actId="14100"/>
          <ac:spMkLst>
            <pc:docMk/>
            <pc:sldMk cId="35360223" sldId="288"/>
            <ac:spMk id="5" creationId="{1A89A1B9-A971-4E22-97D9-E756544DDFAF}"/>
          </ac:spMkLst>
        </pc:spChg>
        <pc:picChg chg="del">
          <ac:chgData name="Ian Mäder" userId="e71b16d8-5f5e-4af1-af7e-e09f1a99a8b7" providerId="ADAL" clId="{E677EC1E-D30C-452E-B9AB-7ACC028C0CD1}" dt="2022-06-02T14:04:00.533" v="650" actId="478"/>
          <ac:picMkLst>
            <pc:docMk/>
            <pc:sldMk cId="35360223" sldId="288"/>
            <ac:picMk id="6" creationId="{50C23C58-5648-4166-AD81-B69E077CC062}"/>
          </ac:picMkLst>
        </pc:picChg>
        <pc:picChg chg="add mod">
          <ac:chgData name="Ian Mäder" userId="e71b16d8-5f5e-4af1-af7e-e09f1a99a8b7" providerId="ADAL" clId="{E677EC1E-D30C-452E-B9AB-7ACC028C0CD1}" dt="2022-06-02T14:04:01.456" v="651"/>
          <ac:picMkLst>
            <pc:docMk/>
            <pc:sldMk cId="35360223" sldId="288"/>
            <ac:picMk id="7" creationId="{37116F95-8A9D-4016-B504-8F737D421C73}"/>
          </ac:picMkLst>
        </pc:picChg>
      </pc:sldChg>
      <pc:sldChg chg="addSp delSp modSp add mod setBg">
        <pc:chgData name="Ian Mäder" userId="e71b16d8-5f5e-4af1-af7e-e09f1a99a8b7" providerId="ADAL" clId="{E677EC1E-D30C-452E-B9AB-7ACC028C0CD1}" dt="2022-06-09T12:04:52.251" v="1288" actId="20577"/>
        <pc:sldMkLst>
          <pc:docMk/>
          <pc:sldMk cId="3295546268" sldId="289"/>
        </pc:sldMkLst>
        <pc:spChg chg="mod">
          <ac:chgData name="Ian Mäder" userId="e71b16d8-5f5e-4af1-af7e-e09f1a99a8b7" providerId="ADAL" clId="{E677EC1E-D30C-452E-B9AB-7ACC028C0CD1}" dt="2022-06-02T14:07:47.039" v="706" actId="26606"/>
          <ac:spMkLst>
            <pc:docMk/>
            <pc:sldMk cId="3295546268" sldId="289"/>
            <ac:spMk id="2" creationId="{E08863E9-E82D-D749-BD1A-3024F0A53D82}"/>
          </ac:spMkLst>
        </pc:spChg>
        <pc:spChg chg="mod">
          <ac:chgData name="Ian Mäder" userId="e71b16d8-5f5e-4af1-af7e-e09f1a99a8b7" providerId="ADAL" clId="{E677EC1E-D30C-452E-B9AB-7ACC028C0CD1}" dt="2022-06-09T12:04:52.251" v="1288" actId="20577"/>
          <ac:spMkLst>
            <pc:docMk/>
            <pc:sldMk cId="3295546268" sldId="289"/>
            <ac:spMk id="3" creationId="{5C408ED0-DBB7-6642-81A9-3DD04F9FFCB5}"/>
          </ac:spMkLst>
        </pc:spChg>
        <pc:spChg chg="add del">
          <ac:chgData name="Ian Mäder" userId="e71b16d8-5f5e-4af1-af7e-e09f1a99a8b7" providerId="ADAL" clId="{E677EC1E-D30C-452E-B9AB-7ACC028C0CD1}" dt="2022-06-02T14:07:47.039" v="706" actId="26606"/>
          <ac:spMkLst>
            <pc:docMk/>
            <pc:sldMk cId="3295546268" sldId="289"/>
            <ac:spMk id="10" creationId="{D009D6D5-DAC2-4A8B-A17A-E206B9012D09}"/>
          </ac:spMkLst>
        </pc:spChg>
        <pc:picChg chg="mod modCrop">
          <ac:chgData name="Ian Mäder" userId="e71b16d8-5f5e-4af1-af7e-e09f1a99a8b7" providerId="ADAL" clId="{E677EC1E-D30C-452E-B9AB-7ACC028C0CD1}" dt="2022-06-02T14:07:51.580" v="707" actId="18131"/>
          <ac:picMkLst>
            <pc:docMk/>
            <pc:sldMk cId="3295546268" sldId="289"/>
            <ac:picMk id="5" creationId="{0998BAA5-74DF-46F8-ADC2-8FAA991E3815}"/>
          </ac:picMkLst>
        </pc:picChg>
      </pc:sldChg>
      <pc:sldChg chg="modSp add mod">
        <pc:chgData name="Ian Mäder" userId="e71b16d8-5f5e-4af1-af7e-e09f1a99a8b7" providerId="ADAL" clId="{E677EC1E-D30C-452E-B9AB-7ACC028C0CD1}" dt="2022-06-09T12:05:31.539" v="1307" actId="255"/>
        <pc:sldMkLst>
          <pc:docMk/>
          <pc:sldMk cId="2177592663" sldId="290"/>
        </pc:sldMkLst>
        <pc:spChg chg="mod">
          <ac:chgData name="Ian Mäder" userId="e71b16d8-5f5e-4af1-af7e-e09f1a99a8b7" providerId="ADAL" clId="{E677EC1E-D30C-452E-B9AB-7ACC028C0CD1}" dt="2022-06-09T12:05:31.539" v="1307" actId="255"/>
          <ac:spMkLst>
            <pc:docMk/>
            <pc:sldMk cId="2177592663" sldId="290"/>
            <ac:spMk id="3" creationId="{5C408ED0-DBB7-6642-81A9-3DD04F9FFCB5}"/>
          </ac:spMkLst>
        </pc:spChg>
      </pc:sldChg>
      <pc:sldChg chg="addSp delSp modSp add mod">
        <pc:chgData name="Ian Mäder" userId="e71b16d8-5f5e-4af1-af7e-e09f1a99a8b7" providerId="ADAL" clId="{E677EC1E-D30C-452E-B9AB-7ACC028C0CD1}" dt="2022-06-15T09:05:40.377" v="1416"/>
        <pc:sldMkLst>
          <pc:docMk/>
          <pc:sldMk cId="3531880898" sldId="291"/>
        </pc:sldMkLst>
        <pc:spChg chg="mod">
          <ac:chgData name="Ian Mäder" userId="e71b16d8-5f5e-4af1-af7e-e09f1a99a8b7" providerId="ADAL" clId="{E677EC1E-D30C-452E-B9AB-7ACC028C0CD1}" dt="2022-06-15T09:05:40.377" v="1416"/>
          <ac:spMkLst>
            <pc:docMk/>
            <pc:sldMk cId="3531880898" sldId="291"/>
            <ac:spMk id="2" creationId="{E08863E9-E82D-D749-BD1A-3024F0A53D82}"/>
          </ac:spMkLst>
        </pc:spChg>
        <pc:spChg chg="mod">
          <ac:chgData name="Ian Mäder" userId="e71b16d8-5f5e-4af1-af7e-e09f1a99a8b7" providerId="ADAL" clId="{E677EC1E-D30C-452E-B9AB-7ACC028C0CD1}" dt="2022-06-09T12:08:02.363" v="1324" actId="20577"/>
          <ac:spMkLst>
            <pc:docMk/>
            <pc:sldMk cId="3531880898" sldId="291"/>
            <ac:spMk id="3" creationId="{5C408ED0-DBB7-6642-81A9-3DD04F9FFCB5}"/>
          </ac:spMkLst>
        </pc:spChg>
        <pc:picChg chg="del">
          <ac:chgData name="Ian Mäder" userId="e71b16d8-5f5e-4af1-af7e-e09f1a99a8b7" providerId="ADAL" clId="{E677EC1E-D30C-452E-B9AB-7ACC028C0CD1}" dt="2022-06-02T14:12:49.051" v="768" actId="478"/>
          <ac:picMkLst>
            <pc:docMk/>
            <pc:sldMk cId="3531880898" sldId="291"/>
            <ac:picMk id="5" creationId="{CB5721E2-5E8B-44F1-95D5-D3D0A3ACC66F}"/>
          </ac:picMkLst>
        </pc:picChg>
        <pc:picChg chg="add mod">
          <ac:chgData name="Ian Mäder" userId="e71b16d8-5f5e-4af1-af7e-e09f1a99a8b7" providerId="ADAL" clId="{E677EC1E-D30C-452E-B9AB-7ACC028C0CD1}" dt="2022-06-02T14:12:49.847" v="769"/>
          <ac:picMkLst>
            <pc:docMk/>
            <pc:sldMk cId="3531880898" sldId="291"/>
            <ac:picMk id="6" creationId="{B81B4189-7908-4631-BA33-61DB8590F53A}"/>
          </ac:picMkLst>
        </pc:picChg>
      </pc:sldChg>
      <pc:sldChg chg="add del">
        <pc:chgData name="Ian Mäder" userId="e71b16d8-5f5e-4af1-af7e-e09f1a99a8b7" providerId="ADAL" clId="{E677EC1E-D30C-452E-B9AB-7ACC028C0CD1}" dt="2022-06-02T14:24:56.497" v="919" actId="47"/>
        <pc:sldMkLst>
          <pc:docMk/>
          <pc:sldMk cId="1686422111" sldId="292"/>
        </pc:sldMkLst>
      </pc:sldChg>
      <pc:sldChg chg="modSp add mod">
        <pc:chgData name="Ian Mäder" userId="e71b16d8-5f5e-4af1-af7e-e09f1a99a8b7" providerId="ADAL" clId="{E677EC1E-D30C-452E-B9AB-7ACC028C0CD1}" dt="2022-06-09T12:13:23.731" v="1362" actId="255"/>
        <pc:sldMkLst>
          <pc:docMk/>
          <pc:sldMk cId="3687034963" sldId="293"/>
        </pc:sldMkLst>
        <pc:spChg chg="mod">
          <ac:chgData name="Ian Mäder" userId="e71b16d8-5f5e-4af1-af7e-e09f1a99a8b7" providerId="ADAL" clId="{E677EC1E-D30C-452E-B9AB-7ACC028C0CD1}" dt="2022-06-09T12:13:23.731" v="1362" actId="255"/>
          <ac:spMkLst>
            <pc:docMk/>
            <pc:sldMk cId="3687034963" sldId="293"/>
            <ac:spMk id="3" creationId="{5C408ED0-DBB7-6642-81A9-3DD04F9FFCB5}"/>
          </ac:spMkLst>
        </pc:spChg>
      </pc:sldChg>
      <pc:sldChg chg="modSp add mod">
        <pc:chgData name="Ian Mäder" userId="e71b16d8-5f5e-4af1-af7e-e09f1a99a8b7" providerId="ADAL" clId="{E677EC1E-D30C-452E-B9AB-7ACC028C0CD1}" dt="2022-06-15T09:19:02.577" v="1417" actId="20577"/>
        <pc:sldMkLst>
          <pc:docMk/>
          <pc:sldMk cId="10660338" sldId="294"/>
        </pc:sldMkLst>
        <pc:spChg chg="mod">
          <ac:chgData name="Ian Mäder" userId="e71b16d8-5f5e-4af1-af7e-e09f1a99a8b7" providerId="ADAL" clId="{E677EC1E-D30C-452E-B9AB-7ACC028C0CD1}" dt="2022-06-15T09:19:02.577" v="1417" actId="20577"/>
          <ac:spMkLst>
            <pc:docMk/>
            <pc:sldMk cId="10660338" sldId="294"/>
            <ac:spMk id="3" creationId="{5C408ED0-DBB7-6642-81A9-3DD04F9FFCB5}"/>
          </ac:spMkLst>
        </pc:spChg>
      </pc:sldChg>
    </pc:docChg>
  </pc:docChgLst>
  <pc:docChgLst>
    <pc:chgData name="Raymond F." userId="415f7629-b24d-4069-b2b2-3b8a4c0d6646" providerId="ADAL" clId="{F740A396-EF85-48A3-BC88-E701A5480E2F}"/>
    <pc:docChg chg="undo custSel modSld modMainMaster">
      <pc:chgData name="Raymond F." userId="415f7629-b24d-4069-b2b2-3b8a4c0d6646" providerId="ADAL" clId="{F740A396-EF85-48A3-BC88-E701A5480E2F}" dt="2020-05-28T12:26:47.805" v="452" actId="948"/>
      <pc:docMkLst>
        <pc:docMk/>
      </pc:docMkLst>
      <pc:sldChg chg="addSp modSp">
        <pc:chgData name="Raymond F." userId="415f7629-b24d-4069-b2b2-3b8a4c0d6646" providerId="ADAL" clId="{F740A396-EF85-48A3-BC88-E701A5480E2F}" dt="2020-05-28T12:26:47.805" v="452" actId="948"/>
        <pc:sldMkLst>
          <pc:docMk/>
          <pc:sldMk cId="4259612882" sldId="257"/>
        </pc:sldMkLst>
        <pc:spChg chg="mod">
          <ac:chgData name="Raymond F." userId="415f7629-b24d-4069-b2b2-3b8a4c0d6646" providerId="ADAL" clId="{F740A396-EF85-48A3-BC88-E701A5480E2F}" dt="2020-05-28T12:26:34.541" v="451" actId="948"/>
          <ac:spMkLst>
            <pc:docMk/>
            <pc:sldMk cId="4259612882" sldId="257"/>
            <ac:spMk id="3" creationId="{5C408ED0-DBB7-6642-81A9-3DD04F9FFCB5}"/>
          </ac:spMkLst>
        </pc:spChg>
        <pc:spChg chg="mod">
          <ac:chgData name="Raymond F." userId="415f7629-b24d-4069-b2b2-3b8a4c0d6646" providerId="ADAL" clId="{F740A396-EF85-48A3-BC88-E701A5480E2F}" dt="2020-05-28T12:26:47.805" v="452" actId="948"/>
          <ac:spMkLst>
            <pc:docMk/>
            <pc:sldMk cId="4259612882" sldId="257"/>
            <ac:spMk id="5" creationId="{1A89A1B9-A971-4E22-97D9-E756544DDFAF}"/>
          </ac:spMkLst>
        </pc:spChg>
        <pc:picChg chg="add">
          <ac:chgData name="Raymond F." userId="415f7629-b24d-4069-b2b2-3b8a4c0d6646" providerId="ADAL" clId="{F740A396-EF85-48A3-BC88-E701A5480E2F}" dt="2020-05-28T12:04:57.066" v="85"/>
          <ac:picMkLst>
            <pc:docMk/>
            <pc:sldMk cId="4259612882" sldId="257"/>
            <ac:picMk id="6" creationId="{50C23C58-5648-4166-AD81-B69E077CC062}"/>
          </ac:picMkLst>
        </pc:picChg>
      </pc:sldChg>
      <pc:sldChg chg="addSp modSp">
        <pc:chgData name="Raymond F." userId="415f7629-b24d-4069-b2b2-3b8a4c0d6646" providerId="ADAL" clId="{F740A396-EF85-48A3-BC88-E701A5480E2F}" dt="2020-05-28T12:19:17.458" v="394" actId="179"/>
        <pc:sldMkLst>
          <pc:docMk/>
          <pc:sldMk cId="3392027473" sldId="258"/>
        </pc:sldMkLst>
        <pc:spChg chg="mod">
          <ac:chgData name="Raymond F." userId="415f7629-b24d-4069-b2b2-3b8a4c0d6646" providerId="ADAL" clId="{F740A396-EF85-48A3-BC88-E701A5480E2F}" dt="2020-05-28T12:19:10.110" v="393" actId="179"/>
          <ac:spMkLst>
            <pc:docMk/>
            <pc:sldMk cId="3392027473" sldId="258"/>
            <ac:spMk id="3" creationId="{5C408ED0-DBB7-6642-81A9-3DD04F9FFCB5}"/>
          </ac:spMkLst>
        </pc:spChg>
        <pc:spChg chg="mod">
          <ac:chgData name="Raymond F." userId="415f7629-b24d-4069-b2b2-3b8a4c0d6646" providerId="ADAL" clId="{F740A396-EF85-48A3-BC88-E701A5480E2F}" dt="2020-05-28T12:19:17.458" v="394" actId="179"/>
          <ac:spMkLst>
            <pc:docMk/>
            <pc:sldMk cId="3392027473" sldId="258"/>
            <ac:spMk id="4" creationId="{88361FB1-B7CE-416B-AE8D-FB27121AB1AE}"/>
          </ac:spMkLst>
        </pc:spChg>
        <pc:picChg chg="add">
          <ac:chgData name="Raymond F." userId="415f7629-b24d-4069-b2b2-3b8a4c0d6646" providerId="ADAL" clId="{F740A396-EF85-48A3-BC88-E701A5480E2F}" dt="2020-05-28T12:07:44.583" v="200"/>
          <ac:picMkLst>
            <pc:docMk/>
            <pc:sldMk cId="3392027473" sldId="258"/>
            <ac:picMk id="5" creationId="{0998BAA5-74DF-46F8-ADC2-8FAA991E3815}"/>
          </ac:picMkLst>
        </pc:picChg>
      </pc:sldChg>
      <pc:sldChg chg="addSp modSp">
        <pc:chgData name="Raymond F." userId="415f7629-b24d-4069-b2b2-3b8a4c0d6646" providerId="ADAL" clId="{F740A396-EF85-48A3-BC88-E701A5480E2F}" dt="2020-05-28T12:16:48.112" v="391" actId="179"/>
        <pc:sldMkLst>
          <pc:docMk/>
          <pc:sldMk cId="1748389787" sldId="259"/>
        </pc:sldMkLst>
        <pc:spChg chg="mod">
          <ac:chgData name="Raymond F." userId="415f7629-b24d-4069-b2b2-3b8a4c0d6646" providerId="ADAL" clId="{F740A396-EF85-48A3-BC88-E701A5480E2F}" dt="2020-05-28T12:16:48.112" v="391" actId="179"/>
          <ac:spMkLst>
            <pc:docMk/>
            <pc:sldMk cId="1748389787" sldId="259"/>
            <ac:spMk id="3" creationId="{5C408ED0-DBB7-6642-81A9-3DD04F9FFCB5}"/>
          </ac:spMkLst>
        </pc:spChg>
        <pc:spChg chg="mod">
          <ac:chgData name="Raymond F." userId="415f7629-b24d-4069-b2b2-3b8a4c0d6646" providerId="ADAL" clId="{F740A396-EF85-48A3-BC88-E701A5480E2F}" dt="2020-05-28T12:16:23.425" v="388" actId="255"/>
          <ac:spMkLst>
            <pc:docMk/>
            <pc:sldMk cId="1748389787" sldId="259"/>
            <ac:spMk id="4" creationId="{DDD05304-8792-428D-9025-084D2EA6A4AC}"/>
          </ac:spMkLst>
        </pc:spChg>
        <pc:picChg chg="add">
          <ac:chgData name="Raymond F." userId="415f7629-b24d-4069-b2b2-3b8a4c0d6646" providerId="ADAL" clId="{F740A396-EF85-48A3-BC88-E701A5480E2F}" dt="2020-05-28T12:13:07.682" v="295"/>
          <ac:picMkLst>
            <pc:docMk/>
            <pc:sldMk cId="1748389787" sldId="259"/>
            <ac:picMk id="5" creationId="{1EF11917-85BC-47A7-BE6D-BA88EF5B9E48}"/>
          </ac:picMkLst>
        </pc:picChg>
      </pc:sldChg>
      <pc:sldMasterChg chg="modSldLayout">
        <pc:chgData name="Raymond F." userId="415f7629-b24d-4069-b2b2-3b8a4c0d6646" providerId="ADAL" clId="{F740A396-EF85-48A3-BC88-E701A5480E2F}" dt="2020-05-27T16:52:59.241" v="84"/>
        <pc:sldMasterMkLst>
          <pc:docMk/>
          <pc:sldMasterMk cId="827272745" sldId="2147483673"/>
        </pc:sldMasterMkLst>
        <pc:sldLayoutChg chg="addSp delSp modSp">
          <pc:chgData name="Raymond F." userId="415f7629-b24d-4069-b2b2-3b8a4c0d6646" providerId="ADAL" clId="{F740A396-EF85-48A3-BC88-E701A5480E2F}" dt="2020-05-27T16:52:59.241" v="84"/>
          <pc:sldLayoutMkLst>
            <pc:docMk/>
            <pc:sldMasterMk cId="827272745" sldId="2147483673"/>
            <pc:sldLayoutMk cId="2451146772" sldId="2147483674"/>
          </pc:sldLayoutMkLst>
          <pc:spChg chg="ord">
            <ac:chgData name="Raymond F." userId="415f7629-b24d-4069-b2b2-3b8a4c0d6646" providerId="ADAL" clId="{F740A396-EF85-48A3-BC88-E701A5480E2F}" dt="2020-05-27T16:52:13.440" v="74" actId="167"/>
            <ac:spMkLst>
              <pc:docMk/>
              <pc:sldMasterMk cId="827272745" sldId="2147483673"/>
              <pc:sldLayoutMk cId="2451146772" sldId="2147483674"/>
              <ac:spMk id="11" creationId="{4A90E8DD-750A-5A4E-A3C9-CFD99D07E858}"/>
            </ac:spMkLst>
          </pc:spChg>
          <pc:spChg chg="mod">
            <ac:chgData name="Raymond F." userId="415f7629-b24d-4069-b2b2-3b8a4c0d6646" providerId="ADAL" clId="{F740A396-EF85-48A3-BC88-E701A5480E2F}" dt="2020-05-27T16:38:39.978" v="61" actId="20577"/>
            <ac:spMkLst>
              <pc:docMk/>
              <pc:sldMasterMk cId="827272745" sldId="2147483673"/>
              <pc:sldLayoutMk cId="2451146772" sldId="2147483674"/>
              <ac:spMk id="14" creationId="{69435C4A-7704-0E4A-8CA4-1CBE86673E10}"/>
            </ac:spMkLst>
          </pc:spChg>
          <pc:spChg chg="mod">
            <ac:chgData name="Raymond F." userId="415f7629-b24d-4069-b2b2-3b8a4c0d6646" providerId="ADAL" clId="{F740A396-EF85-48A3-BC88-E701A5480E2F}" dt="2020-05-27T16:38:16.247" v="50" actId="6549"/>
            <ac:spMkLst>
              <pc:docMk/>
              <pc:sldMasterMk cId="827272745" sldId="2147483673"/>
              <pc:sldLayoutMk cId="2451146772" sldId="2147483674"/>
              <ac:spMk id="16" creationId="{1C2B734A-3431-A948-912D-723A55DAEC34}"/>
            </ac:spMkLst>
          </pc:spChg>
          <pc:picChg chg="add del mod ord modCrop">
            <ac:chgData name="Raymond F." userId="415f7629-b24d-4069-b2b2-3b8a4c0d6646" providerId="ADAL" clId="{F740A396-EF85-48A3-BC88-E701A5480E2F}" dt="2020-05-27T16:52:58.570" v="83" actId="478"/>
            <ac:picMkLst>
              <pc:docMk/>
              <pc:sldMasterMk cId="827272745" sldId="2147483673"/>
              <pc:sldLayoutMk cId="2451146772" sldId="2147483674"/>
              <ac:picMk id="3" creationId="{656977A3-CEC9-4508-A26C-326AE625DF35}"/>
            </ac:picMkLst>
          </pc:picChg>
          <pc:picChg chg="add">
            <ac:chgData name="Raymond F." userId="415f7629-b24d-4069-b2b2-3b8a4c0d6646" providerId="ADAL" clId="{F740A396-EF85-48A3-BC88-E701A5480E2F}" dt="2020-05-27T16:52:59.241" v="84"/>
            <ac:picMkLst>
              <pc:docMk/>
              <pc:sldMasterMk cId="827272745" sldId="2147483673"/>
              <pc:sldLayoutMk cId="2451146772" sldId="2147483674"/>
              <ac:picMk id="8" creationId="{74249050-0733-407F-87C2-D149E6200BB7}"/>
            </ac:picMkLst>
          </pc:picChg>
          <pc:picChg chg="del">
            <ac:chgData name="Raymond F." userId="415f7629-b24d-4069-b2b2-3b8a4c0d6646" providerId="ADAL" clId="{F740A396-EF85-48A3-BC88-E701A5480E2F}" dt="2020-05-27T16:52:07.680" v="73" actId="478"/>
            <ac:picMkLst>
              <pc:docMk/>
              <pc:sldMasterMk cId="827272745" sldId="2147483673"/>
              <pc:sldLayoutMk cId="2451146772" sldId="2147483674"/>
              <ac:picMk id="12" creationId="{FDB66A09-ACC9-0B43-A46D-8F0773A5037B}"/>
            </ac:picMkLst>
          </pc:picChg>
        </pc:sldLayoutChg>
        <pc:sldLayoutChg chg="addSp delSp modSp">
          <pc:chgData name="Raymond F." userId="415f7629-b24d-4069-b2b2-3b8a4c0d6646" providerId="ADAL" clId="{F740A396-EF85-48A3-BC88-E701A5480E2F}" dt="2020-05-27T16:52:42.874" v="80"/>
          <pc:sldLayoutMkLst>
            <pc:docMk/>
            <pc:sldMasterMk cId="827272745" sldId="2147483673"/>
            <pc:sldLayoutMk cId="974068156" sldId="2147483675"/>
          </pc:sldLayoutMkLst>
          <pc:picChg chg="add del mod">
            <ac:chgData name="Raymond F." userId="415f7629-b24d-4069-b2b2-3b8a4c0d6646" providerId="ADAL" clId="{F740A396-EF85-48A3-BC88-E701A5480E2F}" dt="2020-05-27T16:52:40.046" v="78"/>
            <ac:picMkLst>
              <pc:docMk/>
              <pc:sldMasterMk cId="827272745" sldId="2147483673"/>
              <pc:sldLayoutMk cId="974068156" sldId="2147483675"/>
              <ac:picMk id="6" creationId="{4B9E09DD-E0B3-4819-9E14-155431961183}"/>
            </ac:picMkLst>
          </pc:picChg>
          <pc:picChg chg="del">
            <ac:chgData name="Raymond F." userId="415f7629-b24d-4069-b2b2-3b8a4c0d6646" providerId="ADAL" clId="{F740A396-EF85-48A3-BC88-E701A5480E2F}" dt="2020-05-27T16:52:41.805" v="79" actId="478"/>
            <ac:picMkLst>
              <pc:docMk/>
              <pc:sldMasterMk cId="827272745" sldId="2147483673"/>
              <pc:sldLayoutMk cId="974068156" sldId="2147483675"/>
              <ac:picMk id="8" creationId="{BDFBF224-E433-8D4F-80FF-6E7D0E95E000}"/>
            </ac:picMkLst>
          </pc:picChg>
          <pc:picChg chg="add">
            <ac:chgData name="Raymond F." userId="415f7629-b24d-4069-b2b2-3b8a4c0d6646" providerId="ADAL" clId="{F740A396-EF85-48A3-BC88-E701A5480E2F}" dt="2020-05-27T16:52:42.874" v="80"/>
            <ac:picMkLst>
              <pc:docMk/>
              <pc:sldMasterMk cId="827272745" sldId="2147483673"/>
              <pc:sldLayoutMk cId="974068156" sldId="2147483675"/>
              <ac:picMk id="9" creationId="{C4D187AD-DBC5-4C6E-AEB2-D33A7AEDE2FB}"/>
            </ac:picMkLst>
          </pc:picChg>
        </pc:sldLayoutChg>
        <pc:sldLayoutChg chg="addSp delSp">
          <pc:chgData name="Raymond F." userId="415f7629-b24d-4069-b2b2-3b8a4c0d6646" providerId="ADAL" clId="{F740A396-EF85-48A3-BC88-E701A5480E2F}" dt="2020-05-27T16:52:47.640" v="82"/>
          <pc:sldLayoutMkLst>
            <pc:docMk/>
            <pc:sldMasterMk cId="827272745" sldId="2147483673"/>
            <pc:sldLayoutMk cId="4044810229" sldId="2147483676"/>
          </pc:sldLayoutMkLst>
          <pc:picChg chg="del">
            <ac:chgData name="Raymond F." userId="415f7629-b24d-4069-b2b2-3b8a4c0d6646" providerId="ADAL" clId="{F740A396-EF85-48A3-BC88-E701A5480E2F}" dt="2020-05-27T16:52:46.883" v="81" actId="478"/>
            <ac:picMkLst>
              <pc:docMk/>
              <pc:sldMasterMk cId="827272745" sldId="2147483673"/>
              <pc:sldLayoutMk cId="4044810229" sldId="2147483676"/>
              <ac:picMk id="8" creationId="{BDFBF224-E433-8D4F-80FF-6E7D0E95E000}"/>
            </ac:picMkLst>
          </pc:picChg>
          <pc:picChg chg="add">
            <ac:chgData name="Raymond F." userId="415f7629-b24d-4069-b2b2-3b8a4c0d6646" providerId="ADAL" clId="{F740A396-EF85-48A3-BC88-E701A5480E2F}" dt="2020-05-27T16:52:47.640" v="82"/>
            <ac:picMkLst>
              <pc:docMk/>
              <pc:sldMasterMk cId="827272745" sldId="2147483673"/>
              <pc:sldLayoutMk cId="4044810229" sldId="2147483676"/>
              <ac:picMk id="9" creationId="{8B05DAEF-716B-4D2C-BCFD-E102225B508A}"/>
            </ac:picMkLst>
          </pc:picChg>
        </pc:sldLayoutChg>
      </pc:sldMasterChg>
    </pc:docChg>
  </pc:docChgLst>
  <pc:docChgLst>
    <pc:chgData name="Philippe Fonjallaz" userId="S::philippef@opendoors.ch::5c58467e-a248-49e4-bc76-55a9a467dd5f" providerId="AD" clId="Web-{F583AB51-904E-456F-8C76-C938839EAC76}"/>
    <pc:docChg chg="modSld">
      <pc:chgData name="Philippe Fonjallaz" userId="S::philippef@opendoors.ch::5c58467e-a248-49e4-bc76-55a9a467dd5f" providerId="AD" clId="Web-{F583AB51-904E-456F-8C76-C938839EAC76}" dt="2021-09-07T16:02:37.939" v="62" actId="20577"/>
      <pc:docMkLst>
        <pc:docMk/>
      </pc:docMkLst>
      <pc:sldChg chg="modSp">
        <pc:chgData name="Philippe Fonjallaz" userId="S::philippef@opendoors.ch::5c58467e-a248-49e4-bc76-55a9a467dd5f" providerId="AD" clId="Web-{F583AB51-904E-456F-8C76-C938839EAC76}" dt="2021-09-07T16:02:37.939" v="62" actId="20577"/>
        <pc:sldMkLst>
          <pc:docMk/>
          <pc:sldMk cId="4259612882" sldId="257"/>
        </pc:sldMkLst>
        <pc:spChg chg="mod">
          <ac:chgData name="Philippe Fonjallaz" userId="S::philippef@opendoors.ch::5c58467e-a248-49e4-bc76-55a9a467dd5f" providerId="AD" clId="Web-{F583AB51-904E-456F-8C76-C938839EAC76}" dt="2021-09-07T16:02:37.939" v="62" actId="20577"/>
          <ac:spMkLst>
            <pc:docMk/>
            <pc:sldMk cId="4259612882" sldId="257"/>
            <ac:spMk id="5" creationId="{1A89A1B9-A971-4E22-97D9-E756544DDFAF}"/>
          </ac:spMkLst>
        </pc:spChg>
      </pc:sldChg>
    </pc:docChg>
  </pc:docChgLst>
  <pc:docChgLst>
    <pc:chgData name="Mäder Ian" userId="e71b16d8-5f5e-4af1-af7e-e09f1a99a8b7" providerId="ADAL" clId="{8A636FAF-7C48-4601-A415-30BDBD7A8F4A}"/>
    <pc:docChg chg="undo redo custSel addSld delSld modSld modMainMaster">
      <pc:chgData name="Mäder Ian" userId="e71b16d8-5f5e-4af1-af7e-e09f1a99a8b7" providerId="ADAL" clId="{8A636FAF-7C48-4601-A415-30BDBD7A8F4A}" dt="2021-08-26T13:06:51.082" v="903" actId="120"/>
      <pc:docMkLst>
        <pc:docMk/>
      </pc:docMkLst>
      <pc:sldChg chg="addSp delSp modSp mod">
        <pc:chgData name="Mäder Ian" userId="e71b16d8-5f5e-4af1-af7e-e09f1a99a8b7" providerId="ADAL" clId="{8A636FAF-7C48-4601-A415-30BDBD7A8F4A}" dt="2021-08-25T13:41:50.198" v="35" actId="20577"/>
        <pc:sldMkLst>
          <pc:docMk/>
          <pc:sldMk cId="1555842484" sldId="256"/>
        </pc:sldMkLst>
        <pc:spChg chg="add del mod ord">
          <ac:chgData name="Mäder Ian" userId="e71b16d8-5f5e-4af1-af7e-e09f1a99a8b7" providerId="ADAL" clId="{8A636FAF-7C48-4601-A415-30BDBD7A8F4A}" dt="2021-08-25T13:37:51.745" v="10" actId="478"/>
          <ac:spMkLst>
            <pc:docMk/>
            <pc:sldMk cId="1555842484" sldId="256"/>
            <ac:spMk id="3" creationId="{58F2465F-8CC3-4316-810B-709F43D95093}"/>
          </ac:spMkLst>
        </pc:spChg>
        <pc:spChg chg="add mod">
          <ac:chgData name="Mäder Ian" userId="e71b16d8-5f5e-4af1-af7e-e09f1a99a8b7" providerId="ADAL" clId="{8A636FAF-7C48-4601-A415-30BDBD7A8F4A}" dt="2021-08-25T13:41:50.198" v="35" actId="20577"/>
          <ac:spMkLst>
            <pc:docMk/>
            <pc:sldMk cId="1555842484" sldId="256"/>
            <ac:spMk id="4" creationId="{510293E4-7912-4075-8CA1-2D38434737A4}"/>
          </ac:spMkLst>
        </pc:spChg>
        <pc:picChg chg="add mod">
          <ac:chgData name="Mäder Ian" userId="e71b16d8-5f5e-4af1-af7e-e09f1a99a8b7" providerId="ADAL" clId="{8A636FAF-7C48-4601-A415-30BDBD7A8F4A}" dt="2021-08-25T13:40:37.207" v="12" actId="14826"/>
          <ac:picMkLst>
            <pc:docMk/>
            <pc:sldMk cId="1555842484" sldId="256"/>
            <ac:picMk id="2" creationId="{0BBF8E7E-15FA-41E7-BB14-F28ECBDF4C59}"/>
          </ac:picMkLst>
        </pc:picChg>
      </pc:sldChg>
      <pc:sldChg chg="modSp mod">
        <pc:chgData name="Mäder Ian" userId="e71b16d8-5f5e-4af1-af7e-e09f1a99a8b7" providerId="ADAL" clId="{8A636FAF-7C48-4601-A415-30BDBD7A8F4A}" dt="2021-08-26T10:47:06.785" v="562" actId="14100"/>
        <pc:sldMkLst>
          <pc:docMk/>
          <pc:sldMk cId="4259612882" sldId="257"/>
        </pc:sldMkLst>
        <pc:spChg chg="mod">
          <ac:chgData name="Mäder Ian" userId="e71b16d8-5f5e-4af1-af7e-e09f1a99a8b7" providerId="ADAL" clId="{8A636FAF-7C48-4601-A415-30BDBD7A8F4A}" dt="2021-08-26T08:22:49.463" v="207"/>
          <ac:spMkLst>
            <pc:docMk/>
            <pc:sldMk cId="4259612882" sldId="257"/>
            <ac:spMk id="2" creationId="{E08863E9-E82D-D749-BD1A-3024F0A53D82}"/>
          </ac:spMkLst>
        </pc:spChg>
        <pc:spChg chg="mod">
          <ac:chgData name="Mäder Ian" userId="e71b16d8-5f5e-4af1-af7e-e09f1a99a8b7" providerId="ADAL" clId="{8A636FAF-7C48-4601-A415-30BDBD7A8F4A}" dt="2021-08-26T08:27:08.754" v="260" actId="14100"/>
          <ac:spMkLst>
            <pc:docMk/>
            <pc:sldMk cId="4259612882" sldId="257"/>
            <ac:spMk id="3" creationId="{5C408ED0-DBB7-6642-81A9-3DD04F9FFCB5}"/>
          </ac:spMkLst>
        </pc:spChg>
        <pc:spChg chg="mod">
          <ac:chgData name="Mäder Ian" userId="e71b16d8-5f5e-4af1-af7e-e09f1a99a8b7" providerId="ADAL" clId="{8A636FAF-7C48-4601-A415-30BDBD7A8F4A}" dt="2021-08-26T10:47:06.785" v="562" actId="14100"/>
          <ac:spMkLst>
            <pc:docMk/>
            <pc:sldMk cId="4259612882" sldId="257"/>
            <ac:spMk id="5" creationId="{1A89A1B9-A971-4E22-97D9-E756544DDFAF}"/>
          </ac:spMkLst>
        </pc:spChg>
        <pc:picChg chg="mod modCrop">
          <ac:chgData name="Mäder Ian" userId="e71b16d8-5f5e-4af1-af7e-e09f1a99a8b7" providerId="ADAL" clId="{8A636FAF-7C48-4601-A415-30BDBD7A8F4A}" dt="2021-08-26T08:35:22.078" v="290" actId="18131"/>
          <ac:picMkLst>
            <pc:docMk/>
            <pc:sldMk cId="4259612882" sldId="257"/>
            <ac:picMk id="6" creationId="{50C23C58-5648-4166-AD81-B69E077CC062}"/>
          </ac:picMkLst>
        </pc:picChg>
      </pc:sldChg>
      <pc:sldChg chg="modSp mod">
        <pc:chgData name="Mäder Ian" userId="e71b16d8-5f5e-4af1-af7e-e09f1a99a8b7" providerId="ADAL" clId="{8A636FAF-7C48-4601-A415-30BDBD7A8F4A}" dt="2021-08-26T11:17:34.319" v="662" actId="948"/>
        <pc:sldMkLst>
          <pc:docMk/>
          <pc:sldMk cId="3392027473" sldId="258"/>
        </pc:sldMkLst>
        <pc:spChg chg="mod">
          <ac:chgData name="Mäder Ian" userId="e71b16d8-5f5e-4af1-af7e-e09f1a99a8b7" providerId="ADAL" clId="{8A636FAF-7C48-4601-A415-30BDBD7A8F4A}" dt="2021-08-26T08:33:41.781" v="288" actId="14100"/>
          <ac:spMkLst>
            <pc:docMk/>
            <pc:sldMk cId="3392027473" sldId="258"/>
            <ac:spMk id="2" creationId="{E08863E9-E82D-D749-BD1A-3024F0A53D82}"/>
          </ac:spMkLst>
        </pc:spChg>
        <pc:spChg chg="mod">
          <ac:chgData name="Mäder Ian" userId="e71b16d8-5f5e-4af1-af7e-e09f1a99a8b7" providerId="ADAL" clId="{8A636FAF-7C48-4601-A415-30BDBD7A8F4A}" dt="2021-08-26T11:17:27.317" v="661" actId="948"/>
          <ac:spMkLst>
            <pc:docMk/>
            <pc:sldMk cId="3392027473" sldId="258"/>
            <ac:spMk id="3" creationId="{5C408ED0-DBB7-6642-81A9-3DD04F9FFCB5}"/>
          </ac:spMkLst>
        </pc:spChg>
        <pc:spChg chg="mod">
          <ac:chgData name="Mäder Ian" userId="e71b16d8-5f5e-4af1-af7e-e09f1a99a8b7" providerId="ADAL" clId="{8A636FAF-7C48-4601-A415-30BDBD7A8F4A}" dt="2021-08-26T11:17:34.319" v="662" actId="948"/>
          <ac:spMkLst>
            <pc:docMk/>
            <pc:sldMk cId="3392027473" sldId="258"/>
            <ac:spMk id="4" creationId="{88361FB1-B7CE-416B-AE8D-FB27121AB1AE}"/>
          </ac:spMkLst>
        </pc:spChg>
        <pc:picChg chg="mod">
          <ac:chgData name="Mäder Ian" userId="e71b16d8-5f5e-4af1-af7e-e09f1a99a8b7" providerId="ADAL" clId="{8A636FAF-7C48-4601-A415-30BDBD7A8F4A}" dt="2021-08-26T08:54:13.496" v="364" actId="14826"/>
          <ac:picMkLst>
            <pc:docMk/>
            <pc:sldMk cId="3392027473" sldId="258"/>
            <ac:picMk id="5" creationId="{0998BAA5-74DF-46F8-ADC2-8FAA991E3815}"/>
          </ac:picMkLst>
        </pc:picChg>
      </pc:sldChg>
      <pc:sldChg chg="modSp mod">
        <pc:chgData name="Mäder Ian" userId="e71b16d8-5f5e-4af1-af7e-e09f1a99a8b7" providerId="ADAL" clId="{8A636FAF-7C48-4601-A415-30BDBD7A8F4A}" dt="2021-08-26T11:16:05.999" v="660" actId="948"/>
        <pc:sldMkLst>
          <pc:docMk/>
          <pc:sldMk cId="1748389787" sldId="259"/>
        </pc:sldMkLst>
        <pc:spChg chg="mod">
          <ac:chgData name="Mäder Ian" userId="e71b16d8-5f5e-4af1-af7e-e09f1a99a8b7" providerId="ADAL" clId="{8A636FAF-7C48-4601-A415-30BDBD7A8F4A}" dt="2021-08-26T09:09:59.896" v="396"/>
          <ac:spMkLst>
            <pc:docMk/>
            <pc:sldMk cId="1748389787" sldId="259"/>
            <ac:spMk id="2" creationId="{E08863E9-E82D-D749-BD1A-3024F0A53D82}"/>
          </ac:spMkLst>
        </pc:spChg>
        <pc:spChg chg="mod">
          <ac:chgData name="Mäder Ian" userId="e71b16d8-5f5e-4af1-af7e-e09f1a99a8b7" providerId="ADAL" clId="{8A636FAF-7C48-4601-A415-30BDBD7A8F4A}" dt="2021-08-26T11:15:57.874" v="659" actId="948"/>
          <ac:spMkLst>
            <pc:docMk/>
            <pc:sldMk cId="1748389787" sldId="259"/>
            <ac:spMk id="3" creationId="{5C408ED0-DBB7-6642-81A9-3DD04F9FFCB5}"/>
          </ac:spMkLst>
        </pc:spChg>
        <pc:spChg chg="mod">
          <ac:chgData name="Mäder Ian" userId="e71b16d8-5f5e-4af1-af7e-e09f1a99a8b7" providerId="ADAL" clId="{8A636FAF-7C48-4601-A415-30BDBD7A8F4A}" dt="2021-08-26T11:16:05.999" v="660" actId="948"/>
          <ac:spMkLst>
            <pc:docMk/>
            <pc:sldMk cId="1748389787" sldId="259"/>
            <ac:spMk id="4" creationId="{DDD05304-8792-428D-9025-084D2EA6A4AC}"/>
          </ac:spMkLst>
        </pc:spChg>
        <pc:picChg chg="mod">
          <ac:chgData name="Mäder Ian" userId="e71b16d8-5f5e-4af1-af7e-e09f1a99a8b7" providerId="ADAL" clId="{8A636FAF-7C48-4601-A415-30BDBD7A8F4A}" dt="2021-08-26T09:20:42.839" v="522" actId="14826"/>
          <ac:picMkLst>
            <pc:docMk/>
            <pc:sldMk cId="1748389787" sldId="259"/>
            <ac:picMk id="5" creationId="{1EF11917-85BC-47A7-BE6D-BA88EF5B9E48}"/>
          </ac:picMkLst>
        </pc:picChg>
      </pc:sldChg>
      <pc:sldChg chg="modSp mod delCm">
        <pc:chgData name="Mäder Ian" userId="e71b16d8-5f5e-4af1-af7e-e09f1a99a8b7" providerId="ADAL" clId="{8A636FAF-7C48-4601-A415-30BDBD7A8F4A}" dt="2021-08-26T11:15:44.339" v="658" actId="948"/>
        <pc:sldMkLst>
          <pc:docMk/>
          <pc:sldMk cId="964791152" sldId="260"/>
        </pc:sldMkLst>
        <pc:spChg chg="mod">
          <ac:chgData name="Mäder Ian" userId="e71b16d8-5f5e-4af1-af7e-e09f1a99a8b7" providerId="ADAL" clId="{8A636FAF-7C48-4601-A415-30BDBD7A8F4A}" dt="2021-08-26T10:39:38.843" v="535" actId="14100"/>
          <ac:spMkLst>
            <pc:docMk/>
            <pc:sldMk cId="964791152" sldId="260"/>
            <ac:spMk id="2" creationId="{E08863E9-E82D-D749-BD1A-3024F0A53D82}"/>
          </ac:spMkLst>
        </pc:spChg>
        <pc:spChg chg="mod">
          <ac:chgData name="Mäder Ian" userId="e71b16d8-5f5e-4af1-af7e-e09f1a99a8b7" providerId="ADAL" clId="{8A636FAF-7C48-4601-A415-30BDBD7A8F4A}" dt="2021-08-26T11:15:44.339" v="658" actId="948"/>
          <ac:spMkLst>
            <pc:docMk/>
            <pc:sldMk cId="964791152" sldId="260"/>
            <ac:spMk id="3" creationId="{5C408ED0-DBB7-6642-81A9-3DD04F9FFCB5}"/>
          </ac:spMkLst>
        </pc:spChg>
        <pc:picChg chg="mod modCrop">
          <ac:chgData name="Mäder Ian" userId="e71b16d8-5f5e-4af1-af7e-e09f1a99a8b7" providerId="ADAL" clId="{8A636FAF-7C48-4601-A415-30BDBD7A8F4A}" dt="2021-08-26T11:04:09.059" v="624" actId="732"/>
          <ac:picMkLst>
            <pc:docMk/>
            <pc:sldMk cId="964791152" sldId="260"/>
            <ac:picMk id="4" creationId="{79FFE8FE-C169-854B-9FB5-02155597271E}"/>
          </ac:picMkLst>
        </pc:picChg>
      </pc:sldChg>
      <pc:sldChg chg="modSp mod delCm">
        <pc:chgData name="Mäder Ian" userId="e71b16d8-5f5e-4af1-af7e-e09f1a99a8b7" providerId="ADAL" clId="{8A636FAF-7C48-4601-A415-30BDBD7A8F4A}" dt="2021-08-26T11:18:33.310" v="664" actId="313"/>
        <pc:sldMkLst>
          <pc:docMk/>
          <pc:sldMk cId="2061772934" sldId="261"/>
        </pc:sldMkLst>
        <pc:spChg chg="mod">
          <ac:chgData name="Mäder Ian" userId="e71b16d8-5f5e-4af1-af7e-e09f1a99a8b7" providerId="ADAL" clId="{8A636FAF-7C48-4601-A415-30BDBD7A8F4A}" dt="2021-08-26T11:06:20.143" v="628" actId="27636"/>
          <ac:spMkLst>
            <pc:docMk/>
            <pc:sldMk cId="2061772934" sldId="261"/>
            <ac:spMk id="2" creationId="{E08863E9-E82D-D749-BD1A-3024F0A53D82}"/>
          </ac:spMkLst>
        </pc:spChg>
        <pc:spChg chg="mod">
          <ac:chgData name="Mäder Ian" userId="e71b16d8-5f5e-4af1-af7e-e09f1a99a8b7" providerId="ADAL" clId="{8A636FAF-7C48-4601-A415-30BDBD7A8F4A}" dt="2021-08-26T11:18:33.310" v="664" actId="313"/>
          <ac:spMkLst>
            <pc:docMk/>
            <pc:sldMk cId="2061772934" sldId="261"/>
            <ac:spMk id="3" creationId="{5C408ED0-DBB7-6642-81A9-3DD04F9FFCB5}"/>
          </ac:spMkLst>
        </pc:spChg>
        <pc:picChg chg="mod">
          <ac:chgData name="Mäder Ian" userId="e71b16d8-5f5e-4af1-af7e-e09f1a99a8b7" providerId="ADAL" clId="{8A636FAF-7C48-4601-A415-30BDBD7A8F4A}" dt="2021-08-26T11:12:06.917" v="653" actId="14100"/>
          <ac:picMkLst>
            <pc:docMk/>
            <pc:sldMk cId="2061772934" sldId="261"/>
            <ac:picMk id="6" creationId="{4ADEE987-FF7F-0246-AB12-D5AFF0E02582}"/>
          </ac:picMkLst>
        </pc:picChg>
      </pc:sldChg>
      <pc:sldChg chg="del">
        <pc:chgData name="Mäder Ian" userId="e71b16d8-5f5e-4af1-af7e-e09f1a99a8b7" providerId="ADAL" clId="{8A636FAF-7C48-4601-A415-30BDBD7A8F4A}" dt="2021-08-26T11:21:00.226" v="665" actId="2696"/>
        <pc:sldMkLst>
          <pc:docMk/>
          <pc:sldMk cId="2985285476" sldId="262"/>
        </pc:sldMkLst>
      </pc:sldChg>
      <pc:sldChg chg="del">
        <pc:chgData name="Mäder Ian" userId="e71b16d8-5f5e-4af1-af7e-e09f1a99a8b7" providerId="ADAL" clId="{8A636FAF-7C48-4601-A415-30BDBD7A8F4A}" dt="2021-08-26T11:21:02.916" v="666" actId="2696"/>
        <pc:sldMkLst>
          <pc:docMk/>
          <pc:sldMk cId="592291476" sldId="263"/>
        </pc:sldMkLst>
      </pc:sldChg>
      <pc:sldChg chg="addSp modSp mod">
        <pc:chgData name="Mäder Ian" userId="e71b16d8-5f5e-4af1-af7e-e09f1a99a8b7" providerId="ADAL" clId="{8A636FAF-7C48-4601-A415-30BDBD7A8F4A}" dt="2021-08-26T12:17:00.200" v="695" actId="167"/>
        <pc:sldMkLst>
          <pc:docMk/>
          <pc:sldMk cId="1816874305" sldId="264"/>
        </pc:sldMkLst>
        <pc:spChg chg="mod">
          <ac:chgData name="Mäder Ian" userId="e71b16d8-5f5e-4af1-af7e-e09f1a99a8b7" providerId="ADAL" clId="{8A636FAF-7C48-4601-A415-30BDBD7A8F4A}" dt="2021-08-26T11:21:58.165" v="671" actId="27636"/>
          <ac:spMkLst>
            <pc:docMk/>
            <pc:sldMk cId="1816874305" sldId="264"/>
            <ac:spMk id="2" creationId="{E08863E9-E82D-D749-BD1A-3024F0A53D82}"/>
          </ac:spMkLst>
        </pc:spChg>
        <pc:spChg chg="mod">
          <ac:chgData name="Mäder Ian" userId="e71b16d8-5f5e-4af1-af7e-e09f1a99a8b7" providerId="ADAL" clId="{8A636FAF-7C48-4601-A415-30BDBD7A8F4A}" dt="2021-08-26T12:16:50.802" v="693" actId="20577"/>
          <ac:spMkLst>
            <pc:docMk/>
            <pc:sldMk cId="1816874305" sldId="264"/>
            <ac:spMk id="3" creationId="{5C408ED0-DBB7-6642-81A9-3DD04F9FFCB5}"/>
          </ac:spMkLst>
        </pc:spChg>
        <pc:spChg chg="add mod ord">
          <ac:chgData name="Mäder Ian" userId="e71b16d8-5f5e-4af1-af7e-e09f1a99a8b7" providerId="ADAL" clId="{8A636FAF-7C48-4601-A415-30BDBD7A8F4A}" dt="2021-08-26T12:17:00.200" v="695" actId="167"/>
          <ac:spMkLst>
            <pc:docMk/>
            <pc:sldMk cId="1816874305" sldId="264"/>
            <ac:spMk id="4" creationId="{520BA69A-8E36-455A-9F55-BA71340ADBC1}"/>
          </ac:spMkLst>
        </pc:spChg>
      </pc:sldChg>
      <pc:sldChg chg="del">
        <pc:chgData name="Mäder Ian" userId="e71b16d8-5f5e-4af1-af7e-e09f1a99a8b7" providerId="ADAL" clId="{8A636FAF-7C48-4601-A415-30BDBD7A8F4A}" dt="2021-08-26T12:33:08.246" v="793" actId="2696"/>
        <pc:sldMkLst>
          <pc:docMk/>
          <pc:sldMk cId="2132824131" sldId="270"/>
        </pc:sldMkLst>
      </pc:sldChg>
      <pc:sldChg chg="modSp mod">
        <pc:chgData name="Mäder Ian" userId="e71b16d8-5f5e-4af1-af7e-e09f1a99a8b7" providerId="ADAL" clId="{8A636FAF-7C48-4601-A415-30BDBD7A8F4A}" dt="2021-08-26T12:56:10.941" v="842" actId="404"/>
        <pc:sldMkLst>
          <pc:docMk/>
          <pc:sldMk cId="1628375232" sldId="275"/>
        </pc:sldMkLst>
        <pc:spChg chg="mod">
          <ac:chgData name="Mäder Ian" userId="e71b16d8-5f5e-4af1-af7e-e09f1a99a8b7" providerId="ADAL" clId="{8A636FAF-7C48-4601-A415-30BDBD7A8F4A}" dt="2021-08-26T12:53:57.393" v="818" actId="120"/>
          <ac:spMkLst>
            <pc:docMk/>
            <pc:sldMk cId="1628375232" sldId="275"/>
            <ac:spMk id="2" creationId="{E08863E9-E82D-D749-BD1A-3024F0A53D82}"/>
          </ac:spMkLst>
        </pc:spChg>
        <pc:spChg chg="mod">
          <ac:chgData name="Mäder Ian" userId="e71b16d8-5f5e-4af1-af7e-e09f1a99a8b7" providerId="ADAL" clId="{8A636FAF-7C48-4601-A415-30BDBD7A8F4A}" dt="2021-08-26T12:56:10.941" v="842" actId="404"/>
          <ac:spMkLst>
            <pc:docMk/>
            <pc:sldMk cId="1628375232" sldId="275"/>
            <ac:spMk id="3" creationId="{5C408ED0-DBB7-6642-81A9-3DD04F9FFCB5}"/>
          </ac:spMkLst>
        </pc:spChg>
      </pc:sldChg>
      <pc:sldChg chg="addSp delSp modSp mod setBg setClrOvrMap addCm delCm">
        <pc:chgData name="Mäder Ian" userId="e71b16d8-5f5e-4af1-af7e-e09f1a99a8b7" providerId="ADAL" clId="{8A636FAF-7C48-4601-A415-30BDBD7A8F4A}" dt="2021-08-26T12:32:14.701" v="791" actId="20577"/>
        <pc:sldMkLst>
          <pc:docMk/>
          <pc:sldMk cId="2562929073" sldId="276"/>
        </pc:sldMkLst>
        <pc:spChg chg="mod">
          <ac:chgData name="Mäder Ian" userId="e71b16d8-5f5e-4af1-af7e-e09f1a99a8b7" providerId="ADAL" clId="{8A636FAF-7C48-4601-A415-30BDBD7A8F4A}" dt="2021-08-26T12:27:04.433" v="736" actId="26606"/>
          <ac:spMkLst>
            <pc:docMk/>
            <pc:sldMk cId="2562929073" sldId="276"/>
            <ac:spMk id="2" creationId="{E08863E9-E82D-D749-BD1A-3024F0A53D82}"/>
          </ac:spMkLst>
        </pc:spChg>
        <pc:spChg chg="add del mod">
          <ac:chgData name="Mäder Ian" userId="e71b16d8-5f5e-4af1-af7e-e09f1a99a8b7" providerId="ADAL" clId="{8A636FAF-7C48-4601-A415-30BDBD7A8F4A}" dt="2021-08-26T12:25:25.501" v="703" actId="478"/>
          <ac:spMkLst>
            <pc:docMk/>
            <pc:sldMk cId="2562929073" sldId="276"/>
            <ac:spMk id="4" creationId="{2655EEE3-09DA-4B5E-8F0F-1AC1ED0E546D}"/>
          </ac:spMkLst>
        </pc:spChg>
        <pc:spChg chg="del">
          <ac:chgData name="Mäder Ian" userId="e71b16d8-5f5e-4af1-af7e-e09f1a99a8b7" providerId="ADAL" clId="{8A636FAF-7C48-4601-A415-30BDBD7A8F4A}" dt="2021-08-26T12:25:23.630" v="702" actId="478"/>
          <ac:spMkLst>
            <pc:docMk/>
            <pc:sldMk cId="2562929073" sldId="276"/>
            <ac:spMk id="6" creationId="{00000000-0000-0000-0000-000000000000}"/>
          </ac:spMkLst>
        </pc:spChg>
        <pc:spChg chg="add mod ord">
          <ac:chgData name="Mäder Ian" userId="e71b16d8-5f5e-4af1-af7e-e09f1a99a8b7" providerId="ADAL" clId="{8A636FAF-7C48-4601-A415-30BDBD7A8F4A}" dt="2021-08-26T12:32:14.701" v="791" actId="20577"/>
          <ac:spMkLst>
            <pc:docMk/>
            <pc:sldMk cId="2562929073" sldId="276"/>
            <ac:spMk id="7" creationId="{A5FA4EBF-33E6-448A-B2EC-B9A9A428525A}"/>
          </ac:spMkLst>
        </pc:spChg>
        <pc:spChg chg="add del">
          <ac:chgData name="Mäder Ian" userId="e71b16d8-5f5e-4af1-af7e-e09f1a99a8b7" providerId="ADAL" clId="{8A636FAF-7C48-4601-A415-30BDBD7A8F4A}" dt="2021-08-26T12:27:04.433" v="736" actId="26606"/>
          <ac:spMkLst>
            <pc:docMk/>
            <pc:sldMk cId="2562929073" sldId="276"/>
            <ac:spMk id="14" creationId="{A3BAF07C-C39E-42EB-BB22-8D46691D9735}"/>
          </ac:spMkLst>
        </pc:spChg>
        <pc:grpChg chg="add del">
          <ac:chgData name="Mäder Ian" userId="e71b16d8-5f5e-4af1-af7e-e09f1a99a8b7" providerId="ADAL" clId="{8A636FAF-7C48-4601-A415-30BDBD7A8F4A}" dt="2021-08-26T12:27:04.433" v="736" actId="26606"/>
          <ac:grpSpMkLst>
            <pc:docMk/>
            <pc:sldMk cId="2562929073" sldId="276"/>
            <ac:grpSpMk id="16" creationId="{D8E9CF54-0466-4261-9E62-0249E60E1886}"/>
          </ac:grpSpMkLst>
        </pc:grpChg>
        <pc:picChg chg="del">
          <ac:chgData name="Mäder Ian" userId="e71b16d8-5f5e-4af1-af7e-e09f1a99a8b7" providerId="ADAL" clId="{8A636FAF-7C48-4601-A415-30BDBD7A8F4A}" dt="2021-08-26T12:25:22.311" v="701" actId="478"/>
          <ac:picMkLst>
            <pc:docMk/>
            <pc:sldMk cId="2562929073" sldId="276"/>
            <ac:picMk id="5" creationId="{00000000-0000-0000-0000-000000000000}"/>
          </ac:picMkLst>
        </pc:picChg>
        <pc:picChg chg="add del mod modCrop">
          <ac:chgData name="Mäder Ian" userId="e71b16d8-5f5e-4af1-af7e-e09f1a99a8b7" providerId="ADAL" clId="{8A636FAF-7C48-4601-A415-30BDBD7A8F4A}" dt="2021-08-26T12:28:08.088" v="755" actId="478"/>
          <ac:picMkLst>
            <pc:docMk/>
            <pc:sldMk cId="2562929073" sldId="276"/>
            <ac:picMk id="8" creationId="{3F19BC4E-825D-4C58-AC90-0B3D7E8453A8}"/>
          </ac:picMkLst>
        </pc:picChg>
        <pc:picChg chg="add del mod">
          <ac:chgData name="Mäder Ian" userId="e71b16d8-5f5e-4af1-af7e-e09f1a99a8b7" providerId="ADAL" clId="{8A636FAF-7C48-4601-A415-30BDBD7A8F4A}" dt="2021-08-26T12:27:22.359" v="741"/>
          <ac:picMkLst>
            <pc:docMk/>
            <pc:sldMk cId="2562929073" sldId="276"/>
            <ac:picMk id="9" creationId="{7824536B-5734-4555-87E1-3478AEF6A7E4}"/>
          </ac:picMkLst>
        </pc:picChg>
        <pc:picChg chg="add mod modCrop">
          <ac:chgData name="Mäder Ian" userId="e71b16d8-5f5e-4af1-af7e-e09f1a99a8b7" providerId="ADAL" clId="{8A636FAF-7C48-4601-A415-30BDBD7A8F4A}" dt="2021-08-26T12:29:03.163" v="768" actId="1076"/>
          <ac:picMkLst>
            <pc:docMk/>
            <pc:sldMk cId="2562929073" sldId="276"/>
            <ac:picMk id="11" creationId="{B127ECC4-2D4C-451C-A39B-2BBD1D3714E8}"/>
          </ac:picMkLst>
        </pc:picChg>
      </pc:sldChg>
      <pc:sldChg chg="del">
        <pc:chgData name="Mäder Ian" userId="e71b16d8-5f5e-4af1-af7e-e09f1a99a8b7" providerId="ADAL" clId="{8A636FAF-7C48-4601-A415-30BDBD7A8F4A}" dt="2021-08-26T12:33:44.098" v="794" actId="2696"/>
        <pc:sldMkLst>
          <pc:docMk/>
          <pc:sldMk cId="1974361630" sldId="277"/>
        </pc:sldMkLst>
      </pc:sldChg>
      <pc:sldChg chg="addSp delSp modSp mod addCm">
        <pc:chgData name="Mäder Ian" userId="e71b16d8-5f5e-4af1-af7e-e09f1a99a8b7" providerId="ADAL" clId="{8A636FAF-7C48-4601-A415-30BDBD7A8F4A}" dt="2021-08-26T07:20:12.262" v="154" actId="113"/>
        <pc:sldMkLst>
          <pc:docMk/>
          <pc:sldMk cId="3782724885" sldId="278"/>
        </pc:sldMkLst>
        <pc:spChg chg="mod">
          <ac:chgData name="Mäder Ian" userId="e71b16d8-5f5e-4af1-af7e-e09f1a99a8b7" providerId="ADAL" clId="{8A636FAF-7C48-4601-A415-30BDBD7A8F4A}" dt="2021-08-25T13:42:09.342" v="39" actId="20577"/>
          <ac:spMkLst>
            <pc:docMk/>
            <pc:sldMk cId="3782724885" sldId="278"/>
            <ac:spMk id="2" creationId="{00000000-0000-0000-0000-000000000000}"/>
          </ac:spMkLst>
        </pc:spChg>
        <pc:spChg chg="mod">
          <ac:chgData name="Mäder Ian" userId="e71b16d8-5f5e-4af1-af7e-e09f1a99a8b7" providerId="ADAL" clId="{8A636FAF-7C48-4601-A415-30BDBD7A8F4A}" dt="2021-08-26T07:20:12.262" v="154" actId="113"/>
          <ac:spMkLst>
            <pc:docMk/>
            <pc:sldMk cId="3782724885" sldId="278"/>
            <ac:spMk id="3" creationId="{00000000-0000-0000-0000-000000000000}"/>
          </ac:spMkLst>
        </pc:spChg>
        <pc:spChg chg="add del mod">
          <ac:chgData name="Mäder Ian" userId="e71b16d8-5f5e-4af1-af7e-e09f1a99a8b7" providerId="ADAL" clId="{8A636FAF-7C48-4601-A415-30BDBD7A8F4A}" dt="2021-08-26T07:15:02.981" v="111" actId="478"/>
          <ac:spMkLst>
            <pc:docMk/>
            <pc:sldMk cId="3782724885" sldId="278"/>
            <ac:spMk id="4" creationId="{72CF9F83-7F18-4308-B988-1BACCEDBDA54}"/>
          </ac:spMkLst>
        </pc:spChg>
      </pc:sldChg>
      <pc:sldChg chg="modSp mod">
        <pc:chgData name="Mäder Ian" userId="e71b16d8-5f5e-4af1-af7e-e09f1a99a8b7" providerId="ADAL" clId="{8A636FAF-7C48-4601-A415-30BDBD7A8F4A}" dt="2021-08-26T10:46:51.884" v="561" actId="14100"/>
        <pc:sldMkLst>
          <pc:docMk/>
          <pc:sldMk cId="2224346859" sldId="279"/>
        </pc:sldMkLst>
        <pc:spChg chg="mod">
          <ac:chgData name="Mäder Ian" userId="e71b16d8-5f5e-4af1-af7e-e09f1a99a8b7" providerId="ADAL" clId="{8A636FAF-7C48-4601-A415-30BDBD7A8F4A}" dt="2021-08-26T07:25:55.104" v="155" actId="20577"/>
          <ac:spMkLst>
            <pc:docMk/>
            <pc:sldMk cId="2224346859" sldId="279"/>
            <ac:spMk id="2" creationId="{00000000-0000-0000-0000-000000000000}"/>
          </ac:spMkLst>
        </pc:spChg>
        <pc:spChg chg="mod">
          <ac:chgData name="Mäder Ian" userId="e71b16d8-5f5e-4af1-af7e-e09f1a99a8b7" providerId="ADAL" clId="{8A636FAF-7C48-4601-A415-30BDBD7A8F4A}" dt="2021-08-26T10:46:51.884" v="561" actId="14100"/>
          <ac:spMkLst>
            <pc:docMk/>
            <pc:sldMk cId="2224346859" sldId="279"/>
            <ac:spMk id="5" creationId="{00000000-0000-0000-0000-000000000000}"/>
          </ac:spMkLst>
        </pc:spChg>
      </pc:sldChg>
      <pc:sldChg chg="modSp mod">
        <pc:chgData name="Mäder Ian" userId="e71b16d8-5f5e-4af1-af7e-e09f1a99a8b7" providerId="ADAL" clId="{8A636FAF-7C48-4601-A415-30BDBD7A8F4A}" dt="2021-08-26T13:01:09.313" v="853"/>
        <pc:sldMkLst>
          <pc:docMk/>
          <pc:sldMk cId="3405904799" sldId="280"/>
        </pc:sldMkLst>
        <pc:spChg chg="mod">
          <ac:chgData name="Mäder Ian" userId="e71b16d8-5f5e-4af1-af7e-e09f1a99a8b7" providerId="ADAL" clId="{8A636FAF-7C48-4601-A415-30BDBD7A8F4A}" dt="2021-08-26T13:01:09.313" v="853"/>
          <ac:spMkLst>
            <pc:docMk/>
            <pc:sldMk cId="3405904799" sldId="280"/>
            <ac:spMk id="3" creationId="{5C408ED0-DBB7-6642-81A9-3DD04F9FFCB5}"/>
          </ac:spMkLst>
        </pc:spChg>
      </pc:sldChg>
      <pc:sldChg chg="modSp mod">
        <pc:chgData name="Mäder Ian" userId="e71b16d8-5f5e-4af1-af7e-e09f1a99a8b7" providerId="ADAL" clId="{8A636FAF-7C48-4601-A415-30BDBD7A8F4A}" dt="2021-08-26T13:06:51.082" v="903" actId="120"/>
        <pc:sldMkLst>
          <pc:docMk/>
          <pc:sldMk cId="3704584442" sldId="281"/>
        </pc:sldMkLst>
        <pc:spChg chg="mod">
          <ac:chgData name="Mäder Ian" userId="e71b16d8-5f5e-4af1-af7e-e09f1a99a8b7" providerId="ADAL" clId="{8A636FAF-7C48-4601-A415-30BDBD7A8F4A}" dt="2021-08-26T13:06:51.082" v="903" actId="120"/>
          <ac:spMkLst>
            <pc:docMk/>
            <pc:sldMk cId="3704584442" sldId="281"/>
            <ac:spMk id="2" creationId="{E08863E9-E82D-D749-BD1A-3024F0A53D82}"/>
          </ac:spMkLst>
        </pc:spChg>
        <pc:spChg chg="mod">
          <ac:chgData name="Mäder Ian" userId="e71b16d8-5f5e-4af1-af7e-e09f1a99a8b7" providerId="ADAL" clId="{8A636FAF-7C48-4601-A415-30BDBD7A8F4A}" dt="2021-08-26T13:06:45.773" v="902"/>
          <ac:spMkLst>
            <pc:docMk/>
            <pc:sldMk cId="3704584442" sldId="281"/>
            <ac:spMk id="3" creationId="{5C408ED0-DBB7-6642-81A9-3DD04F9FFCB5}"/>
          </ac:spMkLst>
        </pc:spChg>
      </pc:sldChg>
      <pc:sldChg chg="modSp add mod">
        <pc:chgData name="Mäder Ian" userId="e71b16d8-5f5e-4af1-af7e-e09f1a99a8b7" providerId="ADAL" clId="{8A636FAF-7C48-4601-A415-30BDBD7A8F4A}" dt="2021-08-26T12:51:34.643" v="816" actId="20577"/>
        <pc:sldMkLst>
          <pc:docMk/>
          <pc:sldMk cId="1795734292" sldId="283"/>
        </pc:sldMkLst>
        <pc:spChg chg="mod">
          <ac:chgData name="Mäder Ian" userId="e71b16d8-5f5e-4af1-af7e-e09f1a99a8b7" providerId="ADAL" clId="{8A636FAF-7C48-4601-A415-30BDBD7A8F4A}" dt="2021-08-26T12:35:30.820" v="803" actId="20577"/>
          <ac:spMkLst>
            <pc:docMk/>
            <pc:sldMk cId="1795734292" sldId="283"/>
            <ac:spMk id="2" creationId="{E08863E9-E82D-D749-BD1A-3024F0A53D82}"/>
          </ac:spMkLst>
        </pc:spChg>
        <pc:spChg chg="mod">
          <ac:chgData name="Mäder Ian" userId="e71b16d8-5f5e-4af1-af7e-e09f1a99a8b7" providerId="ADAL" clId="{8A636FAF-7C48-4601-A415-30BDBD7A8F4A}" dt="2021-08-26T12:51:34.643" v="816" actId="20577"/>
          <ac:spMkLst>
            <pc:docMk/>
            <pc:sldMk cId="1795734292" sldId="283"/>
            <ac:spMk id="3" creationId="{5C408ED0-DBB7-6642-81A9-3DD04F9FFCB5}"/>
          </ac:spMkLst>
        </pc:spChg>
        <pc:picChg chg="mod modCrop">
          <ac:chgData name="Mäder Ian" userId="e71b16d8-5f5e-4af1-af7e-e09f1a99a8b7" providerId="ADAL" clId="{8A636FAF-7C48-4601-A415-30BDBD7A8F4A}" dt="2021-08-26T12:35:03.499" v="796" actId="18131"/>
          <ac:picMkLst>
            <pc:docMk/>
            <pc:sldMk cId="1795734292" sldId="283"/>
            <ac:picMk id="6" creationId="{4ADEE987-FF7F-0246-AB12-D5AFF0E02582}"/>
          </ac:picMkLst>
        </pc:picChg>
      </pc:sldChg>
      <pc:sldMasterChg chg="modSldLayout">
        <pc:chgData name="Mäder Ian" userId="e71b16d8-5f5e-4af1-af7e-e09f1a99a8b7" providerId="ADAL" clId="{8A636FAF-7C48-4601-A415-30BDBD7A8F4A}" dt="2021-08-26T10:45:39.184" v="549" actId="14100"/>
        <pc:sldMasterMkLst>
          <pc:docMk/>
          <pc:sldMasterMk cId="1636478891" sldId="2147483660"/>
        </pc:sldMasterMkLst>
        <pc:sldLayoutChg chg="addSp delSp modSp mod">
          <pc:chgData name="Mäder Ian" userId="e71b16d8-5f5e-4af1-af7e-e09f1a99a8b7" providerId="ADAL" clId="{8A636FAF-7C48-4601-A415-30BDBD7A8F4A}" dt="2021-08-25T13:37:47.275" v="9"/>
          <pc:sldLayoutMkLst>
            <pc:docMk/>
            <pc:sldMasterMk cId="1636478891" sldId="2147483660"/>
            <pc:sldLayoutMk cId="3541935514" sldId="2147483661"/>
          </pc:sldLayoutMkLst>
          <pc:spChg chg="del">
            <ac:chgData name="Mäder Ian" userId="e71b16d8-5f5e-4af1-af7e-e09f1a99a8b7" providerId="ADAL" clId="{8A636FAF-7C48-4601-A415-30BDBD7A8F4A}" dt="2021-08-25T13:37:37.395" v="5" actId="478"/>
            <ac:spMkLst>
              <pc:docMk/>
              <pc:sldMasterMk cId="1636478891" sldId="2147483660"/>
              <pc:sldLayoutMk cId="3541935514" sldId="2147483661"/>
              <ac:spMk id="14" creationId="{69435C4A-7704-0E4A-8CA4-1CBE86673E10}"/>
            </ac:spMkLst>
          </pc:spChg>
          <pc:picChg chg="add del">
            <ac:chgData name="Mäder Ian" userId="e71b16d8-5f5e-4af1-af7e-e09f1a99a8b7" providerId="ADAL" clId="{8A636FAF-7C48-4601-A415-30BDBD7A8F4A}" dt="2021-08-25T13:37:47.275" v="9"/>
            <ac:picMkLst>
              <pc:docMk/>
              <pc:sldMasterMk cId="1636478891" sldId="2147483660"/>
              <pc:sldLayoutMk cId="3541935514" sldId="2147483661"/>
              <ac:picMk id="2" creationId="{0670C5D2-46AA-42AE-8983-BE9DFE124625}"/>
            </ac:picMkLst>
          </pc:picChg>
          <pc:picChg chg="add del mod">
            <ac:chgData name="Mäder Ian" userId="e71b16d8-5f5e-4af1-af7e-e09f1a99a8b7" providerId="ADAL" clId="{8A636FAF-7C48-4601-A415-30BDBD7A8F4A}" dt="2021-08-25T13:37:45.885" v="7"/>
            <ac:picMkLst>
              <pc:docMk/>
              <pc:sldMasterMk cId="1636478891" sldId="2147483660"/>
              <pc:sldLayoutMk cId="3541935514" sldId="2147483661"/>
              <ac:picMk id="6" creationId="{973FBD43-2748-4946-ACE6-BD0E57C51C19}"/>
            </ac:picMkLst>
          </pc:picChg>
        </pc:sldLayoutChg>
        <pc:sldLayoutChg chg="modSp mod">
          <pc:chgData name="Mäder Ian" userId="e71b16d8-5f5e-4af1-af7e-e09f1a99a8b7" providerId="ADAL" clId="{8A636FAF-7C48-4601-A415-30BDBD7A8F4A}" dt="2021-08-26T10:41:24.632" v="546" actId="14100"/>
          <pc:sldLayoutMkLst>
            <pc:docMk/>
            <pc:sldMasterMk cId="1636478891" sldId="2147483660"/>
            <pc:sldLayoutMk cId="1765665795" sldId="2147483662"/>
          </pc:sldLayoutMkLst>
          <pc:spChg chg="mod">
            <ac:chgData name="Mäder Ian" userId="e71b16d8-5f5e-4af1-af7e-e09f1a99a8b7" providerId="ADAL" clId="{8A636FAF-7C48-4601-A415-30BDBD7A8F4A}" dt="2021-08-26T10:41:24.632" v="546" actId="14100"/>
            <ac:spMkLst>
              <pc:docMk/>
              <pc:sldMasterMk cId="1636478891" sldId="2147483660"/>
              <pc:sldLayoutMk cId="1765665795" sldId="2147483662"/>
              <ac:spMk id="2" creationId="{00000000-0000-0000-0000-000000000000}"/>
            </ac:spMkLst>
          </pc:spChg>
          <pc:spChg chg="mod">
            <ac:chgData name="Mäder Ian" userId="e71b16d8-5f5e-4af1-af7e-e09f1a99a8b7" providerId="ADAL" clId="{8A636FAF-7C48-4601-A415-30BDBD7A8F4A}" dt="2021-08-26T10:41:21.187" v="545" actId="14100"/>
            <ac:spMkLst>
              <pc:docMk/>
              <pc:sldMasterMk cId="1636478891" sldId="2147483660"/>
              <pc:sldLayoutMk cId="1765665795" sldId="2147483662"/>
              <ac:spMk id="3" creationId="{00000000-0000-0000-0000-000000000000}"/>
            </ac:spMkLst>
          </pc:spChg>
          <pc:picChg chg="mod">
            <ac:chgData name="Mäder Ian" userId="e71b16d8-5f5e-4af1-af7e-e09f1a99a8b7" providerId="ADAL" clId="{8A636FAF-7C48-4601-A415-30BDBD7A8F4A}" dt="2021-08-26T10:41:14.875" v="543" actId="1076"/>
            <ac:picMkLst>
              <pc:docMk/>
              <pc:sldMasterMk cId="1636478891" sldId="2147483660"/>
              <pc:sldLayoutMk cId="1765665795" sldId="2147483662"/>
              <ac:picMk id="8" creationId="{BDFBF224-E433-8D4F-80FF-6E7D0E95E000}"/>
            </ac:picMkLst>
          </pc:picChg>
        </pc:sldLayoutChg>
        <pc:sldLayoutChg chg="addSp delSp modSp mod">
          <pc:chgData name="Mäder Ian" userId="e71b16d8-5f5e-4af1-af7e-e09f1a99a8b7" providerId="ADAL" clId="{8A636FAF-7C48-4601-A415-30BDBD7A8F4A}" dt="2021-08-26T10:45:39.184" v="549" actId="14100"/>
          <pc:sldLayoutMkLst>
            <pc:docMk/>
            <pc:sldMasterMk cId="1636478891" sldId="2147483660"/>
            <pc:sldLayoutMk cId="235375488" sldId="2147483672"/>
          </pc:sldLayoutMkLst>
          <pc:spChg chg="mod">
            <ac:chgData name="Mäder Ian" userId="e71b16d8-5f5e-4af1-af7e-e09f1a99a8b7" providerId="ADAL" clId="{8A636FAF-7C48-4601-A415-30BDBD7A8F4A}" dt="2021-08-26T10:45:39.184" v="549" actId="14100"/>
            <ac:spMkLst>
              <pc:docMk/>
              <pc:sldMasterMk cId="1636478891" sldId="2147483660"/>
              <pc:sldLayoutMk cId="235375488" sldId="2147483672"/>
              <ac:spMk id="6" creationId="{0F3DA330-8255-45D1-841A-BD821A11C273}"/>
            </ac:spMkLst>
          </pc:spChg>
          <pc:picChg chg="del">
            <ac:chgData name="Mäder Ian" userId="e71b16d8-5f5e-4af1-af7e-e09f1a99a8b7" providerId="ADAL" clId="{8A636FAF-7C48-4601-A415-30BDBD7A8F4A}" dt="2021-08-26T10:45:34.408" v="547" actId="478"/>
            <ac:picMkLst>
              <pc:docMk/>
              <pc:sldMasterMk cId="1636478891" sldId="2147483660"/>
              <pc:sldLayoutMk cId="235375488" sldId="2147483672"/>
              <ac:picMk id="8" creationId="{BDFBF224-E433-8D4F-80FF-6E7D0E95E000}"/>
            </ac:picMkLst>
          </pc:picChg>
          <pc:picChg chg="add mod">
            <ac:chgData name="Mäder Ian" userId="e71b16d8-5f5e-4af1-af7e-e09f1a99a8b7" providerId="ADAL" clId="{8A636FAF-7C48-4601-A415-30BDBD7A8F4A}" dt="2021-08-26T10:45:36.015" v="548"/>
            <ac:picMkLst>
              <pc:docMk/>
              <pc:sldMasterMk cId="1636478891" sldId="2147483660"/>
              <pc:sldLayoutMk cId="235375488" sldId="2147483672"/>
              <ac:picMk id="9" creationId="{965EE4AD-93D3-4859-9CE2-BFB1A2E59453}"/>
            </ac:picMkLst>
          </pc:picChg>
        </pc:sldLayoutChg>
      </pc:sldMasterChg>
      <pc:sldMasterChg chg="modSldLayout">
        <pc:chgData name="Mäder Ian" userId="e71b16d8-5f5e-4af1-af7e-e09f1a99a8b7" providerId="ADAL" clId="{8A636FAF-7C48-4601-A415-30BDBD7A8F4A}" dt="2021-08-26T10:46:22.153" v="559" actId="14100"/>
        <pc:sldMasterMkLst>
          <pc:docMk/>
          <pc:sldMasterMk cId="827272745" sldId="2147483673"/>
        </pc:sldMasterMkLst>
        <pc:sldLayoutChg chg="addSp delSp modSp mod">
          <pc:chgData name="Mäder Ian" userId="e71b16d8-5f5e-4af1-af7e-e09f1a99a8b7" providerId="ADAL" clId="{8A636FAF-7C48-4601-A415-30BDBD7A8F4A}" dt="2021-08-26T10:45:54.810" v="552"/>
          <pc:sldLayoutMkLst>
            <pc:docMk/>
            <pc:sldMasterMk cId="827272745" sldId="2147483673"/>
            <pc:sldLayoutMk cId="2451146772" sldId="2147483674"/>
          </pc:sldLayoutMkLst>
          <pc:spChg chg="del">
            <ac:chgData name="Mäder Ian" userId="e71b16d8-5f5e-4af1-af7e-e09f1a99a8b7" providerId="ADAL" clId="{8A636FAF-7C48-4601-A415-30BDBD7A8F4A}" dt="2021-08-26T10:45:51.992" v="550" actId="478"/>
            <ac:spMkLst>
              <pc:docMk/>
              <pc:sldMasterMk cId="827272745" sldId="2147483673"/>
              <pc:sldLayoutMk cId="2451146772" sldId="2147483674"/>
              <ac:spMk id="14" creationId="{69435C4A-7704-0E4A-8CA4-1CBE86673E10}"/>
            </ac:spMkLst>
          </pc:spChg>
          <pc:picChg chg="add mod">
            <ac:chgData name="Mäder Ian" userId="e71b16d8-5f5e-4af1-af7e-e09f1a99a8b7" providerId="ADAL" clId="{8A636FAF-7C48-4601-A415-30BDBD7A8F4A}" dt="2021-08-26T10:45:54.810" v="552"/>
            <ac:picMkLst>
              <pc:docMk/>
              <pc:sldMasterMk cId="827272745" sldId="2147483673"/>
              <pc:sldLayoutMk cId="2451146772" sldId="2147483674"/>
              <ac:picMk id="6" creationId="{D541537E-AAED-4830-836A-AEDDB100E3FC}"/>
            </ac:picMkLst>
          </pc:picChg>
          <pc:picChg chg="del">
            <ac:chgData name="Mäder Ian" userId="e71b16d8-5f5e-4af1-af7e-e09f1a99a8b7" providerId="ADAL" clId="{8A636FAF-7C48-4601-A415-30BDBD7A8F4A}" dt="2021-08-26T10:45:52.856" v="551" actId="478"/>
            <ac:picMkLst>
              <pc:docMk/>
              <pc:sldMasterMk cId="827272745" sldId="2147483673"/>
              <pc:sldLayoutMk cId="2451146772" sldId="2147483674"/>
              <ac:picMk id="8" creationId="{74249050-0733-407F-87C2-D149E6200BB7}"/>
            </ac:picMkLst>
          </pc:picChg>
        </pc:sldLayoutChg>
        <pc:sldLayoutChg chg="addSp delSp modSp mod">
          <pc:chgData name="Mäder Ian" userId="e71b16d8-5f5e-4af1-af7e-e09f1a99a8b7" providerId="ADAL" clId="{8A636FAF-7C48-4601-A415-30BDBD7A8F4A}" dt="2021-08-26T10:46:13.554" v="556" actId="14100"/>
          <pc:sldLayoutMkLst>
            <pc:docMk/>
            <pc:sldMasterMk cId="827272745" sldId="2147483673"/>
            <pc:sldLayoutMk cId="974068156" sldId="2147483675"/>
          </pc:sldLayoutMkLst>
          <pc:spChg chg="mod">
            <ac:chgData name="Mäder Ian" userId="e71b16d8-5f5e-4af1-af7e-e09f1a99a8b7" providerId="ADAL" clId="{8A636FAF-7C48-4601-A415-30BDBD7A8F4A}" dt="2021-08-26T10:46:13.554" v="556" actId="14100"/>
            <ac:spMkLst>
              <pc:docMk/>
              <pc:sldMasterMk cId="827272745" sldId="2147483673"/>
              <pc:sldLayoutMk cId="974068156" sldId="2147483675"/>
              <ac:spMk id="3" creationId="{00000000-0000-0000-0000-000000000000}"/>
            </ac:spMkLst>
          </pc:spChg>
          <pc:picChg chg="add mod">
            <ac:chgData name="Mäder Ian" userId="e71b16d8-5f5e-4af1-af7e-e09f1a99a8b7" providerId="ADAL" clId="{8A636FAF-7C48-4601-A415-30BDBD7A8F4A}" dt="2021-08-26T10:46:08.085" v="554"/>
            <ac:picMkLst>
              <pc:docMk/>
              <pc:sldMasterMk cId="827272745" sldId="2147483673"/>
              <pc:sldLayoutMk cId="974068156" sldId="2147483675"/>
              <ac:picMk id="6" creationId="{99F9DFE7-7AEE-48D8-9104-70DFB5572F98}"/>
            </ac:picMkLst>
          </pc:picChg>
          <pc:picChg chg="del">
            <ac:chgData name="Mäder Ian" userId="e71b16d8-5f5e-4af1-af7e-e09f1a99a8b7" providerId="ADAL" clId="{8A636FAF-7C48-4601-A415-30BDBD7A8F4A}" dt="2021-08-26T10:46:06.331" v="553" actId="478"/>
            <ac:picMkLst>
              <pc:docMk/>
              <pc:sldMasterMk cId="827272745" sldId="2147483673"/>
              <pc:sldLayoutMk cId="974068156" sldId="2147483675"/>
              <ac:picMk id="9" creationId="{C4D187AD-DBC5-4C6E-AEB2-D33A7AEDE2FB}"/>
            </ac:picMkLst>
          </pc:picChg>
        </pc:sldLayoutChg>
        <pc:sldLayoutChg chg="addSp delSp modSp mod">
          <pc:chgData name="Mäder Ian" userId="e71b16d8-5f5e-4af1-af7e-e09f1a99a8b7" providerId="ADAL" clId="{8A636FAF-7C48-4601-A415-30BDBD7A8F4A}" dt="2021-08-26T10:46:22.153" v="559" actId="14100"/>
          <pc:sldLayoutMkLst>
            <pc:docMk/>
            <pc:sldMasterMk cId="827272745" sldId="2147483673"/>
            <pc:sldLayoutMk cId="4044810229" sldId="2147483676"/>
          </pc:sldLayoutMkLst>
          <pc:spChg chg="mod">
            <ac:chgData name="Mäder Ian" userId="e71b16d8-5f5e-4af1-af7e-e09f1a99a8b7" providerId="ADAL" clId="{8A636FAF-7C48-4601-A415-30BDBD7A8F4A}" dt="2021-08-26T10:46:22.153" v="559" actId="14100"/>
            <ac:spMkLst>
              <pc:docMk/>
              <pc:sldMasterMk cId="827272745" sldId="2147483673"/>
              <pc:sldLayoutMk cId="4044810229" sldId="2147483676"/>
              <ac:spMk id="6" creationId="{0F3DA330-8255-45D1-841A-BD821A11C273}"/>
            </ac:spMkLst>
          </pc:spChg>
          <pc:picChg chg="add mod">
            <ac:chgData name="Mäder Ian" userId="e71b16d8-5f5e-4af1-af7e-e09f1a99a8b7" providerId="ADAL" clId="{8A636FAF-7C48-4601-A415-30BDBD7A8F4A}" dt="2021-08-26T10:46:19.357" v="558"/>
            <ac:picMkLst>
              <pc:docMk/>
              <pc:sldMasterMk cId="827272745" sldId="2147483673"/>
              <pc:sldLayoutMk cId="4044810229" sldId="2147483676"/>
              <ac:picMk id="8" creationId="{F1502371-5EA5-4483-B181-3EDF1B9A8C97}"/>
            </ac:picMkLst>
          </pc:picChg>
          <pc:picChg chg="del">
            <ac:chgData name="Mäder Ian" userId="e71b16d8-5f5e-4af1-af7e-e09f1a99a8b7" providerId="ADAL" clId="{8A636FAF-7C48-4601-A415-30BDBD7A8F4A}" dt="2021-08-26T10:46:16.097" v="557" actId="478"/>
            <ac:picMkLst>
              <pc:docMk/>
              <pc:sldMasterMk cId="827272745" sldId="2147483673"/>
              <pc:sldLayoutMk cId="4044810229" sldId="2147483676"/>
              <ac:picMk id="9" creationId="{8B05DAEF-716B-4D2C-BCFD-E102225B508A}"/>
            </ac:picMkLst>
          </pc:picChg>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8-26T09:14:44.797" idx="1">
    <p:pos x="1463" y="3755"/>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8" descr="Logo 4f d.eps">
            <a:extLst>
              <a:ext uri="{FF2B5EF4-FFF2-40B4-BE49-F238E27FC236}">
                <a16:creationId xmlns:a16="http://schemas.microsoft.com/office/drawing/2014/main" id="{FDB66A09-ACC9-0B43-A46D-8F0773A50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SONNTAG</a:t>
            </a:r>
          </a:p>
          <a:p>
            <a:r>
              <a:rPr lang="de-DE" sz="5400" b="0" dirty="0">
                <a:solidFill>
                  <a:schemeClr val="bg1"/>
                </a:solidFill>
                <a:latin typeface="Arial" panose="020B0604020202020204" pitchFamily="34" charset="0"/>
                <a:cs typeface="Arial" panose="020B0604020202020204" pitchFamily="34" charset="0"/>
              </a:rPr>
              <a:t>DER </a:t>
            </a:r>
            <a:r>
              <a:rPr lang="de-DE" sz="5400" b="1" dirty="0">
                <a:solidFill>
                  <a:schemeClr val="bg1"/>
                </a:solidFill>
                <a:latin typeface="Arial" panose="020B0604020202020204" pitchFamily="34" charset="0"/>
                <a:cs typeface="Arial" panose="020B0604020202020204" pitchFamily="34" charset="0"/>
              </a:rPr>
              <a:t>VERFOLGTEN</a:t>
            </a:r>
          </a:p>
          <a:p>
            <a:r>
              <a:rPr lang="de-DE" sz="5400" b="0" dirty="0">
                <a:solidFill>
                  <a:schemeClr val="bg1"/>
                </a:solidFill>
                <a:latin typeface="Arial" panose="020B0604020202020204" pitchFamily="34" charset="0"/>
                <a:cs typeface="Arial" panose="020B0604020202020204" pitchFamily="34" charset="0"/>
              </a:rPr>
              <a:t>KIRCHE</a:t>
            </a:r>
          </a:p>
        </p:txBody>
      </p:sp>
    </p:spTree>
    <p:extLst>
      <p:ext uri="{BB962C8B-B14F-4D97-AF65-F5344CB8AC3E}">
        <p14:creationId xmlns:p14="http://schemas.microsoft.com/office/powerpoint/2010/main" val="354193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0215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695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96523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DIMANCHE</a:t>
            </a:r>
          </a:p>
          <a:p>
            <a:r>
              <a:rPr lang="de-DE" sz="5400" b="0" dirty="0">
                <a:solidFill>
                  <a:schemeClr val="bg1"/>
                </a:solidFill>
                <a:latin typeface="Arial" panose="020B0604020202020204" pitchFamily="34" charset="0"/>
                <a:cs typeface="Arial" panose="020B0604020202020204" pitchFamily="34" charset="0"/>
              </a:rPr>
              <a:t>DE L‘ÉGLISE </a:t>
            </a:r>
            <a:r>
              <a:rPr lang="de-DE" sz="5400" b="1" dirty="0">
                <a:solidFill>
                  <a:schemeClr val="bg1"/>
                </a:solidFill>
                <a:latin typeface="Arial" panose="020B0604020202020204" pitchFamily="34" charset="0"/>
                <a:cs typeface="Arial" panose="020B0604020202020204" pitchFamily="34" charset="0"/>
              </a:rPr>
              <a:t>PERSÉCUTÉE</a:t>
            </a:r>
            <a:endParaRPr lang="de-DE" sz="5400" b="0" dirty="0">
              <a:solidFill>
                <a:schemeClr val="bg1"/>
              </a:solidFill>
              <a:latin typeface="Arial" panose="020B0604020202020204" pitchFamily="34" charset="0"/>
              <a:cs typeface="Arial" panose="020B0604020202020204" pitchFamily="34" charset="0"/>
            </a:endParaRPr>
          </a:p>
        </p:txBody>
      </p:sp>
      <p:pic>
        <p:nvPicPr>
          <p:cNvPr id="6" name="Bild 8" descr="Logo 4f d.eps">
            <a:extLst>
              <a:ext uri="{FF2B5EF4-FFF2-40B4-BE49-F238E27FC236}">
                <a16:creationId xmlns:a16="http://schemas.microsoft.com/office/drawing/2014/main" id="{D541537E-AAED-4830-836A-AEDDB100E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146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500438"/>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6" name="Bild 8" descr="Logo 4f d.eps">
            <a:extLst>
              <a:ext uri="{FF2B5EF4-FFF2-40B4-BE49-F238E27FC236}">
                <a16:creationId xmlns:a16="http://schemas.microsoft.com/office/drawing/2014/main" id="{99F9DFE7-7AEE-48D8-9104-70DFB5572F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06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 Titre et contenu 2 colonne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4"/>
            <a:ext cx="4212000" cy="2775475"/>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F1502371-5EA5-4483-B181-3EDF1B9A8C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81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7565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03648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15.11.2023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70310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15.11.2023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763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8422732"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500438"/>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BDFBF224-E433-8D4F-80FF-6E7D0E95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66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15.11.2023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67628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en-têt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6223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hoto avec titr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90474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96094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et textes verticaux">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53292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a Titel und Inhalt 2 Ko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4"/>
            <a:ext cx="4212000" cy="2775475"/>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9" name="Bild 8" descr="Logo 4f d.eps">
            <a:extLst>
              <a:ext uri="{FF2B5EF4-FFF2-40B4-BE49-F238E27FC236}">
                <a16:creationId xmlns:a16="http://schemas.microsoft.com/office/drawing/2014/main" id="{965EE4AD-93D3-4859-9CE2-BFB1A2E59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7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15.11.2023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49489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3899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15.11.2023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28640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15.11.2023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347155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15.11.2023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409109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15.11.2023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674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15.11.2023</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163647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15.11.2023</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8272727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0BBF8E7E-15FA-41E7-BB14-F28ECBDF4C59}"/>
              </a:ext>
            </a:extLst>
          </p:cNvPr>
          <p:cNvPicPr>
            <a:picLocks noChangeAspect="1"/>
          </p:cNvPicPr>
          <p:nvPr/>
        </p:nvPicPr>
        <p:blipFill>
          <a:blip r:embed="rId2"/>
          <a:srcRect/>
          <a:stretch/>
        </p:blipFill>
        <p:spPr>
          <a:xfrm>
            <a:off x="315126" y="3993533"/>
            <a:ext cx="2529673" cy="727860"/>
          </a:xfrm>
          <a:prstGeom prst="rect">
            <a:avLst/>
          </a:prstGeom>
        </p:spPr>
      </p:pic>
      <p:sp>
        <p:nvSpPr>
          <p:cNvPr id="4" name="ZoneTexte 4">
            <a:extLst>
              <a:ext uri="{FF2B5EF4-FFF2-40B4-BE49-F238E27FC236}">
                <a16:creationId xmlns:a16="http://schemas.microsoft.com/office/drawing/2014/main" id="{510293E4-7912-4075-8CA1-2D38434737A4}"/>
              </a:ext>
            </a:extLst>
          </p:cNvPr>
          <p:cNvSpPr txBox="1"/>
          <p:nvPr/>
        </p:nvSpPr>
        <p:spPr>
          <a:xfrm>
            <a:off x="4294094" y="2769337"/>
            <a:ext cx="4661647" cy="553998"/>
          </a:xfrm>
          <a:prstGeom prst="rect">
            <a:avLst/>
          </a:prstGeom>
          <a:noFill/>
        </p:spPr>
        <p:txBody>
          <a:bodyPr wrap="square" rtlCol="0">
            <a:spAutoFit/>
          </a:bodyPr>
          <a:lstStyle/>
          <a:p>
            <a:r>
              <a:rPr lang="fr-CH" sz="3000" dirty="0">
                <a:solidFill>
                  <a:schemeClr val="bg1"/>
                </a:solidFill>
                <a:latin typeface="MetaPlusLining" panose="02000506050000020004" pitchFamily="2" charset="0"/>
              </a:rPr>
              <a:t>12. </a:t>
            </a:r>
            <a:r>
              <a:rPr lang="fr-CH" sz="3000" dirty="0" err="1">
                <a:solidFill>
                  <a:schemeClr val="bg1"/>
                </a:solidFill>
                <a:latin typeface="MetaPlusLining" panose="02000506050000020004" pitchFamily="2" charset="0"/>
              </a:rPr>
              <a:t>und</a:t>
            </a:r>
            <a:r>
              <a:rPr lang="fr-CH" sz="3000" dirty="0">
                <a:solidFill>
                  <a:schemeClr val="bg1"/>
                </a:solidFill>
                <a:latin typeface="MetaPlusLining" panose="02000506050000020004" pitchFamily="2" charset="0"/>
              </a:rPr>
              <a:t> 19. </a:t>
            </a:r>
            <a:r>
              <a:rPr lang="fr-CH" sz="3000" dirty="0" err="1">
                <a:solidFill>
                  <a:schemeClr val="bg1"/>
                </a:solidFill>
                <a:latin typeface="MetaPlusLining" panose="02000506050000020004" pitchFamily="2" charset="0"/>
              </a:rPr>
              <a:t>November</a:t>
            </a:r>
            <a:r>
              <a:rPr lang="fr-CH" sz="3000" dirty="0">
                <a:solidFill>
                  <a:schemeClr val="bg1"/>
                </a:solidFill>
                <a:latin typeface="MetaPlusLining" panose="02000506050000020004" pitchFamily="2" charset="0"/>
              </a:rPr>
              <a:t> 2023</a:t>
            </a:r>
          </a:p>
        </p:txBody>
      </p:sp>
    </p:spTree>
    <p:extLst>
      <p:ext uri="{BB962C8B-B14F-4D97-AF65-F5344CB8AC3E}">
        <p14:creationId xmlns:p14="http://schemas.microsoft.com/office/powerpoint/2010/main" val="1555842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6165DF4-99CB-46AE-A5A5-C70EB8D50B34}"/>
              </a:ext>
            </a:extLst>
          </p:cNvPr>
          <p:cNvSpPr>
            <a:spLocks noGrp="1"/>
          </p:cNvSpPr>
          <p:nvPr>
            <p:ph type="title"/>
          </p:nvPr>
        </p:nvSpPr>
        <p:spPr>
          <a:xfrm>
            <a:off x="360000" y="273844"/>
            <a:ext cx="7886700" cy="575209"/>
          </a:xfrm>
        </p:spPr>
        <p:txBody>
          <a:bodyPr/>
          <a:lstStyle/>
          <a:p>
            <a:r>
              <a:rPr lang="de-DE" altLang="fr-FR" dirty="0">
                <a:solidFill>
                  <a:srgbClr val="FFFFFF"/>
                </a:solidFill>
                <a:ea typeface="ＭＳ Ｐゴシック" pitchFamily="34" charset="-128"/>
              </a:rPr>
              <a:t>Indien </a:t>
            </a:r>
            <a:r>
              <a:rPr lang="de-DE" altLang="fr-FR" b="0" dirty="0">
                <a:solidFill>
                  <a:srgbClr val="FFFFFF"/>
                </a:solidFill>
                <a:ea typeface="ＭＳ Ｐゴシック" pitchFamily="34" charset="-128"/>
              </a:rPr>
              <a:t>-</a:t>
            </a:r>
            <a:r>
              <a:rPr lang="de-DE" altLang="fr-FR" dirty="0">
                <a:solidFill>
                  <a:srgbClr val="FFFFFF"/>
                </a:solidFill>
                <a:ea typeface="ＭＳ Ｐゴシック" pitchFamily="34" charset="-128"/>
              </a:rPr>
              <a:t> </a:t>
            </a:r>
            <a:r>
              <a:rPr lang="de-DE" altLang="fr-FR" b="0" dirty="0">
                <a:solidFill>
                  <a:srgbClr val="FFFFFF"/>
                </a:solidFill>
                <a:ea typeface="ＭＳ Ｐゴシック" pitchFamily="34" charset="-128"/>
              </a:rPr>
              <a:t>Überblick</a:t>
            </a:r>
            <a:endParaRPr lang="de-DE" b="0" dirty="0"/>
          </a:p>
        </p:txBody>
      </p:sp>
      <p:sp>
        <p:nvSpPr>
          <p:cNvPr id="6" name="Inhaltsplatzhalter 2">
            <a:extLst>
              <a:ext uri="{FF2B5EF4-FFF2-40B4-BE49-F238E27FC236}">
                <a16:creationId xmlns:a16="http://schemas.microsoft.com/office/drawing/2014/main" id="{809599C1-96B8-4230-A869-FEA7D5890968}"/>
              </a:ext>
            </a:extLst>
          </p:cNvPr>
          <p:cNvSpPr txBox="1">
            <a:spLocks/>
          </p:cNvSpPr>
          <p:nvPr/>
        </p:nvSpPr>
        <p:spPr>
          <a:xfrm>
            <a:off x="360000" y="1317813"/>
            <a:ext cx="2840400" cy="2796988"/>
          </a:xfrm>
          <a:prstGeom prst="rect">
            <a:avLst/>
          </a:prstGeom>
        </p:spPr>
        <p:txBody>
          <a:bodyPr vert="horz" lIns="91440" tIns="45720" rIns="91440" bIns="45720" rtlCol="0">
            <a:norm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Einwohner:</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Hauptstadt:</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Staatsform:</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Staatsoberhaupt:</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Religionen:</a:t>
            </a:r>
          </a:p>
        </p:txBody>
      </p:sp>
      <p:sp>
        <p:nvSpPr>
          <p:cNvPr id="7" name="Inhaltsplatzhalter 2">
            <a:extLst>
              <a:ext uri="{FF2B5EF4-FFF2-40B4-BE49-F238E27FC236}">
                <a16:creationId xmlns:a16="http://schemas.microsoft.com/office/drawing/2014/main" id="{A2745CB8-C94C-4E47-BFF5-48EBD8C20B13}"/>
              </a:ext>
            </a:extLst>
          </p:cNvPr>
          <p:cNvSpPr txBox="1">
            <a:spLocks/>
          </p:cNvSpPr>
          <p:nvPr/>
        </p:nvSpPr>
        <p:spPr>
          <a:xfrm>
            <a:off x="3370729" y="1317812"/>
            <a:ext cx="5413271" cy="2796988"/>
          </a:xfrm>
          <a:prstGeom prst="rect">
            <a:avLst/>
          </a:prstGeom>
        </p:spPr>
        <p:txBody>
          <a:bodyPr vert="horz" lIns="91440" tIns="45720" rIns="91440" bIns="45720" rtlCol="0">
            <a:norm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de-DE" sz="1600" dirty="0"/>
              <a:t>1,3 Milliarden</a:t>
            </a:r>
          </a:p>
          <a:p>
            <a:pPr marL="0" indent="0">
              <a:lnSpc>
                <a:spcPct val="150000"/>
              </a:lnSpc>
              <a:buNone/>
            </a:pPr>
            <a:r>
              <a:rPr lang="de-DE" sz="1600" dirty="0"/>
              <a:t>Neu-Delhi</a:t>
            </a:r>
          </a:p>
          <a:p>
            <a:pPr marL="0" indent="0">
              <a:lnSpc>
                <a:spcPct val="150000"/>
              </a:lnSpc>
              <a:buNone/>
            </a:pPr>
            <a:r>
              <a:rPr lang="de-DE" sz="1600" dirty="0"/>
              <a:t>Parlamentarisch-demokratische Republik</a:t>
            </a:r>
          </a:p>
          <a:p>
            <a:pPr marL="0" indent="0">
              <a:lnSpc>
                <a:spcPct val="150000"/>
              </a:lnSpc>
              <a:buNone/>
            </a:pPr>
            <a:r>
              <a:rPr lang="de-DE" sz="1600" dirty="0"/>
              <a:t>Premierminister Narendra Modi</a:t>
            </a:r>
          </a:p>
          <a:p>
            <a:pPr marL="0" indent="0">
              <a:lnSpc>
                <a:spcPct val="150000"/>
              </a:lnSpc>
              <a:buNone/>
            </a:pPr>
            <a:r>
              <a:rPr lang="de-DE" sz="1600" dirty="0"/>
              <a:t>79,8 % Hinduisten, 14,2 % Muslime, 2,3 % Christen, </a:t>
            </a:r>
            <a:br>
              <a:rPr lang="de-DE" sz="1600" dirty="0"/>
            </a:br>
            <a:r>
              <a:rPr lang="de-DE" sz="1600" dirty="0"/>
              <a:t>1,7 % Sikhs, 2 % Sonstige</a:t>
            </a:r>
          </a:p>
        </p:txBody>
      </p:sp>
    </p:spTree>
    <p:extLst>
      <p:ext uri="{BB962C8B-B14F-4D97-AF65-F5344CB8AC3E}">
        <p14:creationId xmlns:p14="http://schemas.microsoft.com/office/powerpoint/2010/main" val="964791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Indien </a:t>
            </a:r>
            <a:r>
              <a:rPr lang="de-DE" altLang="fr-FR" b="0" dirty="0">
                <a:solidFill>
                  <a:srgbClr val="FFFFFF"/>
                </a:solidFill>
                <a:ea typeface="ＭＳ Ｐゴシック" pitchFamily="34" charset="-128"/>
              </a:rPr>
              <a:t>- Einleitung</a:t>
            </a:r>
            <a:endParaRPr lang="de-DE" b="0" dirty="0"/>
          </a:p>
        </p:txBody>
      </p:sp>
      <p:sp>
        <p:nvSpPr>
          <p:cNvPr id="5" name="Espace réservé du contenu 4">
            <a:extLst>
              <a:ext uri="{FF2B5EF4-FFF2-40B4-BE49-F238E27FC236}">
                <a16:creationId xmlns:a16="http://schemas.microsoft.com/office/drawing/2014/main" id="{1A89A1B9-A971-4E22-97D9-E756544DDFAF}"/>
              </a:ext>
            </a:extLst>
          </p:cNvPr>
          <p:cNvSpPr>
            <a:spLocks noGrp="1"/>
          </p:cNvSpPr>
          <p:nvPr>
            <p:ph idx="10"/>
          </p:nvPr>
        </p:nvSpPr>
        <p:spPr>
          <a:xfrm>
            <a:off x="6149788" y="2571750"/>
            <a:ext cx="2791012" cy="1388250"/>
          </a:xfrm>
        </p:spPr>
        <p:txBody>
          <a:bodyPr vert="horz" lIns="91440" tIns="45720" rIns="91440" bIns="45720" rtlCol="0" anchor="t">
            <a:noAutofit/>
          </a:bodyPr>
          <a:lstStyle/>
          <a:p>
            <a:pPr marL="0" lvl="2" indent="0">
              <a:lnSpc>
                <a:spcPct val="100000"/>
              </a:lnSpc>
              <a:spcBef>
                <a:spcPts val="0"/>
              </a:spcBef>
              <a:buNone/>
              <a:tabLst>
                <a:tab pos="176213" algn="l"/>
                <a:tab pos="1436688" algn="l"/>
              </a:tabLst>
            </a:pPr>
            <a:r>
              <a:rPr lang="de-DE" sz="1200" dirty="0">
                <a:latin typeface="Arial"/>
                <a:ea typeface="+mn-lt"/>
                <a:cs typeface="Arial"/>
              </a:rPr>
              <a:t>«Die Liste der Pastoren, die wegen ihres Glaubens an Jesus im Gefängnis sitzen, wird immer länger. Die Anklagen sind Verspottung hinduistischer Götter und manipulierte Religionswechsel durch Geld oder Hilfsgüter.»  Indischer Pastor</a:t>
            </a:r>
          </a:p>
        </p:txBody>
      </p:sp>
      <p:pic>
        <p:nvPicPr>
          <p:cNvPr id="6" name="Picture 2">
            <a:extLst>
              <a:ext uri="{FF2B5EF4-FFF2-40B4-BE49-F238E27FC236}">
                <a16:creationId xmlns:a16="http://schemas.microsoft.com/office/drawing/2014/main" id="{6D4508D8-6CD2-4FE4-B5C1-AFB98FA9E5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035" r="-12" b="77134"/>
          <a:stretch/>
        </p:blipFill>
        <p:spPr bwMode="auto">
          <a:xfrm>
            <a:off x="0" y="1005335"/>
            <a:ext cx="9144000" cy="12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a:extLst>
              <a:ext uri="{FF2B5EF4-FFF2-40B4-BE49-F238E27FC236}">
                <a16:creationId xmlns:a16="http://schemas.microsoft.com/office/drawing/2014/main" id="{EEA940EC-9044-4E40-B2C1-A2C015815267}"/>
              </a:ext>
            </a:extLst>
          </p:cNvPr>
          <p:cNvSpPr>
            <a:spLocks noGrp="1"/>
          </p:cNvSpPr>
          <p:nvPr>
            <p:ph idx="1"/>
          </p:nvPr>
        </p:nvSpPr>
        <p:spPr>
          <a:xfrm>
            <a:off x="360000" y="2467166"/>
            <a:ext cx="5323624" cy="2300859"/>
          </a:xfrm>
        </p:spPr>
        <p:txBody>
          <a:bodyPr>
            <a:noAutofit/>
          </a:bodyPr>
          <a:lstStyle/>
          <a:p>
            <a:pPr marL="0" indent="0">
              <a:lnSpc>
                <a:spcPct val="150000"/>
              </a:lnSpc>
              <a:buNone/>
            </a:pPr>
            <a:r>
              <a:rPr lang="de-DE" sz="1300" dirty="0"/>
              <a:t>Trotz garantierter Glaubensfreiheit in der Verfassung nimmt die Verfolgung besonders in den nördlichen Bundesstaaten massiv zu. Dies in Form von Verhaftungen durch Behörden und ungeahndete Gewalt gegen Christen durch Mobs. Selbst säkulare Menschenrechtsorganisationen stellen fest, dass Indien keine Demokratie mehr sei. Auch in der Hauptstadt Neu-Delhi sehen sich christliche Leiter zunehmend behördlichen Drohungen ausgesetzt und müssen geistliche Aktivitäten in den Untergrund verlegen. </a:t>
            </a:r>
          </a:p>
        </p:txBody>
      </p:sp>
    </p:spTree>
    <p:extLst>
      <p:ext uri="{BB962C8B-B14F-4D97-AF65-F5344CB8AC3E}">
        <p14:creationId xmlns:p14="http://schemas.microsoft.com/office/powerpoint/2010/main" val="38947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normAutofit/>
          </a:bodyPr>
          <a:lstStyle/>
          <a:p>
            <a:r>
              <a:rPr lang="de-DE" altLang="fr-FR" dirty="0">
                <a:solidFill>
                  <a:srgbClr val="FFFFFF"/>
                </a:solidFill>
                <a:ea typeface="ＭＳ Ｐゴシック" pitchFamily="34" charset="-128"/>
              </a:rPr>
              <a:t>Indien</a:t>
            </a: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(1)</a:t>
            </a:r>
            <a:r>
              <a:rPr lang="de-DE" altLang="fr-FR" dirty="0">
                <a:solidFill>
                  <a:srgbClr val="FFFFFF"/>
                </a:solidFill>
                <a:ea typeface="ＭＳ Ｐゴシック" pitchFamily="34" charset="-128"/>
              </a:rPr>
              <a:t> </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00480"/>
            <a:ext cx="5688000" cy="3569176"/>
          </a:xfrm>
        </p:spPr>
        <p:txBody>
          <a:bodyPr>
            <a:noAutofit/>
          </a:bodyPr>
          <a:lstStyle/>
          <a:p>
            <a:pPr marL="144000" indent="-144000">
              <a:lnSpc>
                <a:spcPct val="170000"/>
              </a:lnSpc>
            </a:pPr>
            <a:r>
              <a:rPr lang="de-DE" sz="1300" dirty="0"/>
              <a:t>Ein Beispiel beschreibt, welche Formen Verfolgung annehmen kann: </a:t>
            </a:r>
            <a:br>
              <a:rPr lang="de-DE" sz="1300" dirty="0"/>
            </a:br>
            <a:r>
              <a:rPr lang="de-DE" sz="1300" dirty="0"/>
              <a:t>40 Pastoren trafen sich, um für ihr Land und die schwierige Situation zu beten. Plötzlich klingelte ein Telefon nach dem anderen. Zuhause waren Frauen, Kinder und Eltern mit Eisenstangen verprügelt worden. </a:t>
            </a:r>
          </a:p>
          <a:p>
            <a:pPr marL="144000" indent="-144000">
              <a:lnSpc>
                <a:spcPct val="170000"/>
              </a:lnSpc>
            </a:pPr>
            <a:r>
              <a:rPr lang="de-DE" sz="1300" dirty="0"/>
              <a:t>Christen riskieren vor allem in ländlichen Regionen Geldstrafen und Gerichtsklagen, wenn bemerkt wird, dass sie mehrere Tage dem Tempelkult ferngeblieben sind.</a:t>
            </a:r>
          </a:p>
          <a:p>
            <a:pPr marL="144000" indent="-144000">
              <a:lnSpc>
                <a:spcPct val="170000"/>
              </a:lnSpc>
            </a:pPr>
            <a:r>
              <a:rPr lang="de-DE" sz="1300" dirty="0"/>
              <a:t>Die zunehmende Verfolgung und widrige Umstände halten die Christen nicht davon ab, ihren Auftrag wahrzunehmen und das Evangelium weiterzugeben – allerdings mit Weisheit und der nötigen Vorsicht. </a:t>
            </a:r>
          </a:p>
        </p:txBody>
      </p:sp>
      <p:pic>
        <p:nvPicPr>
          <p:cNvPr id="6" name="Grafik 5">
            <a:extLst>
              <a:ext uri="{FF2B5EF4-FFF2-40B4-BE49-F238E27FC236}">
                <a16:creationId xmlns:a16="http://schemas.microsoft.com/office/drawing/2014/main" id="{4ADEE987-FF7F-0246-AB12-D5AFF0E02582}"/>
              </a:ext>
            </a:extLst>
          </p:cNvPr>
          <p:cNvPicPr>
            <a:picLocks noChangeAspect="1"/>
          </p:cNvPicPr>
          <p:nvPr/>
        </p:nvPicPr>
        <p:blipFill>
          <a:blip r:embed="rId2"/>
          <a:srcRect l="19782" r="19782"/>
          <a:stretch/>
        </p:blipFill>
        <p:spPr>
          <a:xfrm>
            <a:off x="6608064" y="1007625"/>
            <a:ext cx="2535936" cy="2797350"/>
          </a:xfrm>
          <a:prstGeom prst="rect">
            <a:avLst/>
          </a:prstGeom>
        </p:spPr>
      </p:pic>
    </p:spTree>
    <p:extLst>
      <p:ext uri="{BB962C8B-B14F-4D97-AF65-F5344CB8AC3E}">
        <p14:creationId xmlns:p14="http://schemas.microsoft.com/office/powerpoint/2010/main" val="206177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normAutofit/>
          </a:bodyPr>
          <a:lstStyle/>
          <a:p>
            <a:r>
              <a:rPr lang="de-DE" altLang="fr-FR" dirty="0">
                <a:solidFill>
                  <a:srgbClr val="FFFFFF"/>
                </a:solidFill>
                <a:ea typeface="ＭＳ Ｐゴシック" pitchFamily="34" charset="-128"/>
              </a:rPr>
              <a:t>Indien </a:t>
            </a: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00480"/>
            <a:ext cx="5688000" cy="3569176"/>
          </a:xfrm>
        </p:spPr>
        <p:txBody>
          <a:bodyPr>
            <a:noAutofit/>
          </a:bodyPr>
          <a:lstStyle/>
          <a:p>
            <a:pPr marL="144000" indent="-144000">
              <a:lnSpc>
                <a:spcPct val="170000"/>
              </a:lnSpc>
            </a:pPr>
            <a:r>
              <a:rPr lang="de-DE" sz="1300" dirty="0"/>
              <a:t>Christen erleben es oft, dass Kranke durch Gebet geheilt werden und dadurch den Zugang zum christlichen Glauben finden. Dies verstehen sie nicht als Religionswechsel, weil für sie ihr Glaube an Jesus nichts mit Religion zu tun hat. </a:t>
            </a:r>
          </a:p>
        </p:txBody>
      </p:sp>
      <p:pic>
        <p:nvPicPr>
          <p:cNvPr id="6" name="Grafik 5">
            <a:extLst>
              <a:ext uri="{FF2B5EF4-FFF2-40B4-BE49-F238E27FC236}">
                <a16:creationId xmlns:a16="http://schemas.microsoft.com/office/drawing/2014/main" id="{4ADEE987-FF7F-0246-AB12-D5AFF0E02582}"/>
              </a:ext>
            </a:extLst>
          </p:cNvPr>
          <p:cNvPicPr>
            <a:picLocks noChangeAspect="1"/>
          </p:cNvPicPr>
          <p:nvPr/>
        </p:nvPicPr>
        <p:blipFill>
          <a:blip r:embed="rId2"/>
          <a:srcRect l="19782" r="19782"/>
          <a:stretch/>
        </p:blipFill>
        <p:spPr>
          <a:xfrm>
            <a:off x="6608064" y="1007625"/>
            <a:ext cx="2535936" cy="2797350"/>
          </a:xfrm>
          <a:prstGeom prst="rect">
            <a:avLst/>
          </a:prstGeom>
        </p:spPr>
      </p:pic>
    </p:spTree>
    <p:extLst>
      <p:ext uri="{BB962C8B-B14F-4D97-AF65-F5344CB8AC3E}">
        <p14:creationId xmlns:p14="http://schemas.microsoft.com/office/powerpoint/2010/main" val="4253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Indien </a:t>
            </a:r>
            <a:r>
              <a:rPr lang="de-DE" altLang="fr-FR" b="0" dirty="0">
                <a:solidFill>
                  <a:srgbClr val="FFFFFF"/>
                </a:solidFill>
                <a:ea typeface="ＭＳ Ｐゴシック" pitchFamily="34" charset="-128"/>
              </a:rPr>
              <a:t>– Wir beten </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185244"/>
            <a:ext cx="6040800" cy="3754309"/>
          </a:xfrm>
        </p:spPr>
        <p:txBody>
          <a:bodyPr>
            <a:noAutofit/>
          </a:bodyPr>
          <a:lstStyle/>
          <a:p>
            <a:pPr marL="144000" marR="0" indent="-144000" algn="l" rtl="0">
              <a:lnSpc>
                <a:spcPct val="100000"/>
              </a:lnSpc>
            </a:pPr>
            <a:r>
              <a:rPr lang="de-DE" sz="1600" dirty="0"/>
              <a:t>für alle verhafteten Pastoren und Christen.</a:t>
            </a:r>
          </a:p>
          <a:p>
            <a:pPr marL="144000" marR="0" indent="-144000" algn="l" rtl="0">
              <a:lnSpc>
                <a:spcPct val="100000"/>
              </a:lnSpc>
            </a:pPr>
            <a:r>
              <a:rPr lang="de-DE" sz="1600" dirty="0"/>
              <a:t>für alle, die brutal körperlich misshandelt und/oder aus ihren Dörfern vertrieben werden.</a:t>
            </a:r>
          </a:p>
          <a:p>
            <a:pPr marL="144000" marR="0" indent="-144000" algn="l" rtl="0">
              <a:lnSpc>
                <a:spcPct val="100000"/>
              </a:lnSpc>
            </a:pPr>
            <a:r>
              <a:rPr lang="de-DE" sz="1600" dirty="0"/>
              <a:t>für Gottes Schutz für die Gemeinden, die sich aus Sicherheitsgründen nur nachts treffen können.</a:t>
            </a:r>
          </a:p>
          <a:p>
            <a:pPr marL="144000" marR="0" indent="-144000" algn="l" rtl="0">
              <a:lnSpc>
                <a:spcPct val="100000"/>
              </a:lnSpc>
            </a:pPr>
            <a:r>
              <a:rPr lang="de-DE" sz="1600" dirty="0"/>
              <a:t>für alle Anwälte, die mit Ausdauer mutig gegen den Strom schwimmen. </a:t>
            </a:r>
          </a:p>
          <a:p>
            <a:pPr marL="144000" marR="0" indent="-144000" algn="l" rtl="0">
              <a:lnSpc>
                <a:spcPct val="100000"/>
              </a:lnSpc>
            </a:pPr>
            <a:r>
              <a:rPr lang="de-DE" sz="1600" dirty="0"/>
              <a:t>für alle Christen, die das Risiko eingehen, sich in der Politik zu engagieren, sich für die Glaubensfreiheit einsetzen und versuchen, die Entscheidungen von regierenden Parteien zu beeinflussen. </a:t>
            </a:r>
          </a:p>
        </p:txBody>
      </p:sp>
      <p:pic>
        <p:nvPicPr>
          <p:cNvPr id="5" name="Grafik 4">
            <a:extLst>
              <a:ext uri="{FF2B5EF4-FFF2-40B4-BE49-F238E27FC236}">
                <a16:creationId xmlns:a16="http://schemas.microsoft.com/office/drawing/2014/main" id="{CB5721E2-5E8B-44F1-95D5-D3D0A3ACC66F}"/>
              </a:ext>
            </a:extLst>
          </p:cNvPr>
          <p:cNvPicPr>
            <a:picLocks noChangeAspect="1"/>
          </p:cNvPicPr>
          <p:nvPr/>
        </p:nvPicPr>
        <p:blipFill>
          <a:blip r:embed="rId2"/>
          <a:srcRect l="19782" r="19782"/>
          <a:stretch/>
        </p:blipFill>
        <p:spPr>
          <a:xfrm>
            <a:off x="6608064" y="1007625"/>
            <a:ext cx="2535936" cy="2797350"/>
          </a:xfrm>
          <a:prstGeom prst="rect">
            <a:avLst/>
          </a:prstGeom>
        </p:spPr>
      </p:pic>
    </p:spTree>
    <p:extLst>
      <p:ext uri="{BB962C8B-B14F-4D97-AF65-F5344CB8AC3E}">
        <p14:creationId xmlns:p14="http://schemas.microsoft.com/office/powerpoint/2010/main" val="69589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6165DF4-99CB-46AE-A5A5-C70EB8D50B34}"/>
              </a:ext>
            </a:extLst>
          </p:cNvPr>
          <p:cNvSpPr>
            <a:spLocks noGrp="1"/>
          </p:cNvSpPr>
          <p:nvPr>
            <p:ph type="title"/>
          </p:nvPr>
        </p:nvSpPr>
        <p:spPr>
          <a:xfrm>
            <a:off x="360000" y="273844"/>
            <a:ext cx="7886700" cy="575209"/>
          </a:xfrm>
        </p:spPr>
        <p:txBody>
          <a:bodyPr/>
          <a:lstStyle/>
          <a:p>
            <a:r>
              <a:rPr lang="de-DE" altLang="fr-FR" dirty="0">
                <a:solidFill>
                  <a:srgbClr val="FFFFFF"/>
                </a:solidFill>
                <a:ea typeface="ＭＳ Ｐゴシック" pitchFamily="34" charset="-128"/>
              </a:rPr>
              <a:t>Mosambik </a:t>
            </a:r>
            <a:r>
              <a:rPr lang="de-DE" altLang="fr-FR" b="0" dirty="0">
                <a:solidFill>
                  <a:srgbClr val="FFFFFF"/>
                </a:solidFill>
                <a:ea typeface="ＭＳ Ｐゴシック" pitchFamily="34" charset="-128"/>
              </a:rPr>
              <a:t>-</a:t>
            </a:r>
            <a:r>
              <a:rPr lang="de-DE" altLang="fr-FR" dirty="0">
                <a:solidFill>
                  <a:srgbClr val="FFFFFF"/>
                </a:solidFill>
                <a:ea typeface="ＭＳ Ｐゴシック" pitchFamily="34" charset="-128"/>
              </a:rPr>
              <a:t> </a:t>
            </a:r>
            <a:r>
              <a:rPr lang="de-DE" altLang="fr-FR" b="0" dirty="0">
                <a:solidFill>
                  <a:srgbClr val="FFFFFF"/>
                </a:solidFill>
                <a:ea typeface="ＭＳ Ｐゴシック" pitchFamily="34" charset="-128"/>
              </a:rPr>
              <a:t>Überblick</a:t>
            </a:r>
            <a:endParaRPr lang="de-DE" b="0" dirty="0"/>
          </a:p>
        </p:txBody>
      </p:sp>
      <p:sp>
        <p:nvSpPr>
          <p:cNvPr id="8" name="Inhaltsplatzhalter 2">
            <a:extLst>
              <a:ext uri="{FF2B5EF4-FFF2-40B4-BE49-F238E27FC236}">
                <a16:creationId xmlns:a16="http://schemas.microsoft.com/office/drawing/2014/main" id="{15FE6A17-529A-491D-B1D9-6667FD4BEA7F}"/>
              </a:ext>
            </a:extLst>
          </p:cNvPr>
          <p:cNvSpPr txBox="1">
            <a:spLocks/>
          </p:cNvSpPr>
          <p:nvPr/>
        </p:nvSpPr>
        <p:spPr>
          <a:xfrm>
            <a:off x="360000" y="1317813"/>
            <a:ext cx="2840400" cy="2796988"/>
          </a:xfrm>
          <a:prstGeom prst="rect">
            <a:avLst/>
          </a:prstGeom>
        </p:spPr>
        <p:txBody>
          <a:bodyPr vert="horz" lIns="91440" tIns="45720" rIns="91440" bIns="45720" rtlCol="0">
            <a:norm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Einwohner:</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Hauptstadt:</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Staatsform:</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Ethnien:</a:t>
            </a: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de-D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Religionen:</a:t>
            </a:r>
          </a:p>
        </p:txBody>
      </p:sp>
      <p:sp>
        <p:nvSpPr>
          <p:cNvPr id="13" name="Inhaltsplatzhalter 2">
            <a:extLst>
              <a:ext uri="{FF2B5EF4-FFF2-40B4-BE49-F238E27FC236}">
                <a16:creationId xmlns:a16="http://schemas.microsoft.com/office/drawing/2014/main" id="{EBDD8C85-EA2E-4C73-AF2B-4095A16D0013}"/>
              </a:ext>
            </a:extLst>
          </p:cNvPr>
          <p:cNvSpPr txBox="1">
            <a:spLocks/>
          </p:cNvSpPr>
          <p:nvPr/>
        </p:nvSpPr>
        <p:spPr>
          <a:xfrm>
            <a:off x="3370729" y="1317812"/>
            <a:ext cx="5413271" cy="3004806"/>
          </a:xfrm>
          <a:prstGeom prst="rect">
            <a:avLst/>
          </a:prstGeom>
        </p:spPr>
        <p:txBody>
          <a:bodyPr vert="horz" lIns="91440" tIns="45720" rIns="91440" bIns="45720" rtlCol="0">
            <a:normAutofit fontScale="92500" lnSpcReduction="20000"/>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de-DE" sz="1600" dirty="0"/>
              <a:t>32,2 Millionen</a:t>
            </a:r>
          </a:p>
          <a:p>
            <a:pPr marL="0" indent="0">
              <a:lnSpc>
                <a:spcPct val="150000"/>
              </a:lnSpc>
              <a:buNone/>
            </a:pPr>
            <a:r>
              <a:rPr lang="de-DE" sz="1600" dirty="0"/>
              <a:t>Maputo</a:t>
            </a:r>
          </a:p>
          <a:p>
            <a:pPr marL="0" indent="0">
              <a:lnSpc>
                <a:spcPct val="150000"/>
              </a:lnSpc>
              <a:buNone/>
            </a:pPr>
            <a:r>
              <a:rPr lang="de-DE" sz="1600" dirty="0"/>
              <a:t>Präsidialrepublik</a:t>
            </a:r>
          </a:p>
          <a:p>
            <a:pPr marL="0" indent="0">
              <a:lnSpc>
                <a:spcPct val="150000"/>
              </a:lnSpc>
              <a:buNone/>
            </a:pPr>
            <a:r>
              <a:rPr lang="de-DE" sz="1600" dirty="0"/>
              <a:t>Afrikaner 99 % (</a:t>
            </a:r>
            <a:r>
              <a:rPr lang="de-DE" sz="1600" dirty="0" err="1"/>
              <a:t>Makua</a:t>
            </a:r>
            <a:r>
              <a:rPr lang="de-DE" sz="1600" dirty="0"/>
              <a:t>, Tsonga, </a:t>
            </a:r>
            <a:r>
              <a:rPr lang="de-DE" sz="1600" dirty="0" err="1"/>
              <a:t>Lomwe</a:t>
            </a:r>
            <a:r>
              <a:rPr lang="de-DE" sz="1600" dirty="0"/>
              <a:t>, Sena and andere), Mestizen 0,8 %, andere (Europäer, Inder, Pakistanis, Chinesen) 0,2% (Schätzung 2017) </a:t>
            </a:r>
          </a:p>
          <a:p>
            <a:pPr marL="0" indent="0">
              <a:lnSpc>
                <a:spcPct val="150000"/>
              </a:lnSpc>
              <a:buNone/>
            </a:pPr>
            <a:r>
              <a:rPr lang="de-DE" sz="1600" dirty="0"/>
              <a:t>Christen 56,2 %, Muslime 17,7 %, Anhänger ethnischer Religionen 25,5 %, Agnostiker 0,4 %</a:t>
            </a:r>
          </a:p>
          <a:p>
            <a:pPr marL="0" indent="0">
              <a:lnSpc>
                <a:spcPct val="150000"/>
              </a:lnSpc>
              <a:buNone/>
            </a:pPr>
            <a:endParaRPr lang="de-DE" sz="1600" dirty="0"/>
          </a:p>
        </p:txBody>
      </p:sp>
    </p:spTree>
    <p:extLst>
      <p:ext uri="{BB962C8B-B14F-4D97-AF65-F5344CB8AC3E}">
        <p14:creationId xmlns:p14="http://schemas.microsoft.com/office/powerpoint/2010/main" val="179464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Mosambik </a:t>
            </a:r>
            <a:r>
              <a:rPr lang="de-DE" altLang="fr-FR" b="0" dirty="0">
                <a:solidFill>
                  <a:srgbClr val="FFFFFF"/>
                </a:solidFill>
                <a:ea typeface="ＭＳ Ｐゴシック" pitchFamily="34" charset="-128"/>
              </a:rPr>
              <a:t>- Hintergrund</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2467166"/>
            <a:ext cx="5637388" cy="2300859"/>
          </a:xfrm>
        </p:spPr>
        <p:txBody>
          <a:bodyPr>
            <a:noAutofit/>
          </a:bodyPr>
          <a:lstStyle/>
          <a:p>
            <a:pPr marL="0" indent="0">
              <a:lnSpc>
                <a:spcPct val="150000"/>
              </a:lnSpc>
              <a:buNone/>
            </a:pPr>
            <a:r>
              <a:rPr lang="de-DE" sz="1300" dirty="0"/>
              <a:t>Mosambik ist ein Land mit atemberaubenden Landschaften (Nationalparks und Archipele) und reichen Öl- und Gasvorkommen. Dennoch zählt es zu den ärmsten Ländern der Welt. </a:t>
            </a:r>
          </a:p>
          <a:p>
            <a:pPr marL="0" indent="0">
              <a:lnSpc>
                <a:spcPct val="150000"/>
              </a:lnSpc>
              <a:buNone/>
            </a:pPr>
            <a:r>
              <a:rPr lang="de-DE" sz="1300" dirty="0"/>
              <a:t>Ein Grund dafür ist der Bürgerkrieg. Er begann 1975, unmittelbar nachdem das Land seine Unabhängigkeit von der Kolonialmacht Portugal erlangt hatte, und dauerte bis 1992. In dieser Zeit wurde Mosambik weitgehend verwüstet und die Infrastruktur zerstört. </a:t>
            </a:r>
          </a:p>
        </p:txBody>
      </p:sp>
      <p:sp>
        <p:nvSpPr>
          <p:cNvPr id="5" name="Espace réservé du contenu 4">
            <a:extLst>
              <a:ext uri="{FF2B5EF4-FFF2-40B4-BE49-F238E27FC236}">
                <a16:creationId xmlns:a16="http://schemas.microsoft.com/office/drawing/2014/main" id="{1A89A1B9-A971-4E22-97D9-E756544DDFAF}"/>
              </a:ext>
            </a:extLst>
          </p:cNvPr>
          <p:cNvSpPr>
            <a:spLocks noGrp="1"/>
          </p:cNvSpPr>
          <p:nvPr>
            <p:ph idx="10"/>
          </p:nvPr>
        </p:nvSpPr>
        <p:spPr>
          <a:xfrm>
            <a:off x="6293224" y="2571750"/>
            <a:ext cx="2490775" cy="1388250"/>
          </a:xfrm>
        </p:spPr>
        <p:txBody>
          <a:bodyPr vert="horz" lIns="91440" tIns="45720" rIns="91440" bIns="45720" rtlCol="0" anchor="t">
            <a:noAutofit/>
          </a:bodyPr>
          <a:lstStyle/>
          <a:p>
            <a:pPr marL="0" lvl="2" indent="0">
              <a:lnSpc>
                <a:spcPct val="100000"/>
              </a:lnSpc>
              <a:spcBef>
                <a:spcPts val="0"/>
              </a:spcBef>
              <a:buNone/>
              <a:tabLst>
                <a:tab pos="176213" algn="l"/>
                <a:tab pos="1436688" algn="l"/>
              </a:tabLst>
            </a:pPr>
            <a:r>
              <a:rPr lang="de-DE" sz="1200" dirty="0">
                <a:latin typeface="Arial"/>
                <a:ea typeface="+mn-lt"/>
                <a:cs typeface="Arial"/>
              </a:rPr>
              <a:t>Etwa die Hälfte der Bevölkerung lebt unterhalb der Armutsgrenze. Viele Säuglinge und Kinder sterben, weil sie mangel- bzw. unterernährt sind oder mit HIV oder anderen Krankheiten infiziert wurden.</a:t>
            </a:r>
            <a:endParaRPr lang="de-DE" sz="1200" dirty="0">
              <a:latin typeface="Arial"/>
              <a:cs typeface="Arial"/>
            </a:endParaRPr>
          </a:p>
        </p:txBody>
      </p:sp>
      <p:pic>
        <p:nvPicPr>
          <p:cNvPr id="7" name="Image 5">
            <a:extLst>
              <a:ext uri="{FF2B5EF4-FFF2-40B4-BE49-F238E27FC236}">
                <a16:creationId xmlns:a16="http://schemas.microsoft.com/office/drawing/2014/main" id="{37116F95-8A9D-4016-B504-8F737D421C73}"/>
              </a:ext>
            </a:extLst>
          </p:cNvPr>
          <p:cNvPicPr>
            <a:picLocks noChangeAspect="1"/>
          </p:cNvPicPr>
          <p:nvPr/>
        </p:nvPicPr>
        <p:blipFill rotWithShape="1">
          <a:blip r:embed="rId2"/>
          <a:srcRect t="10355" b="69709"/>
          <a:stretch/>
        </p:blipFill>
        <p:spPr>
          <a:xfrm>
            <a:off x="0" y="1004293"/>
            <a:ext cx="9142974" cy="1210572"/>
          </a:xfrm>
          <a:prstGeom prst="rect">
            <a:avLst/>
          </a:prstGeom>
        </p:spPr>
      </p:pic>
    </p:spTree>
    <p:extLst>
      <p:ext uri="{BB962C8B-B14F-4D97-AF65-F5344CB8AC3E}">
        <p14:creationId xmlns:p14="http://schemas.microsoft.com/office/powerpoint/2010/main" val="3536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a:xfrm>
            <a:off x="359999" y="273844"/>
            <a:ext cx="8488165" cy="575209"/>
          </a:xfrm>
        </p:spPr>
        <p:txBody>
          <a:bodyPr/>
          <a:lstStyle/>
          <a:p>
            <a:r>
              <a:rPr lang="de-DE" altLang="fr-FR" dirty="0">
                <a:solidFill>
                  <a:srgbClr val="FFFFFF"/>
                </a:solidFill>
                <a:ea typeface="ＭＳ Ｐゴシック" pitchFamily="34" charset="-128"/>
              </a:rPr>
              <a:t>Mosambik </a:t>
            </a: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(1)</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269656"/>
            <a:ext cx="6363529" cy="3600000"/>
          </a:xfrm>
        </p:spPr>
        <p:txBody>
          <a:bodyPr>
            <a:noAutofit/>
          </a:bodyPr>
          <a:lstStyle/>
          <a:p>
            <a:pPr marL="144000" indent="-144000">
              <a:lnSpc>
                <a:spcPct val="150000"/>
              </a:lnSpc>
            </a:pPr>
            <a:r>
              <a:rPr lang="de-DE" sz="1300" dirty="0"/>
              <a:t>Am stärksten ist die Verfolgung von Christen in der nördlichen Provinz Cabo Delgado. Dort werden Christen durch die islamistische Gruppe al-</a:t>
            </a:r>
            <a:r>
              <a:rPr lang="de-DE" sz="1300" dirty="0" err="1"/>
              <a:t>Sunnah</a:t>
            </a:r>
            <a:r>
              <a:rPr lang="de-DE" sz="1300" dirty="0"/>
              <a:t> </a:t>
            </a:r>
            <a:r>
              <a:rPr lang="de-DE" sz="1300" dirty="0" err="1"/>
              <a:t>wa</a:t>
            </a:r>
            <a:r>
              <a:rPr lang="de-DE" sz="1300" dirty="0"/>
              <a:t> </a:t>
            </a:r>
            <a:r>
              <a:rPr lang="de-DE" sz="1300" dirty="0" err="1"/>
              <a:t>Jama’ah</a:t>
            </a:r>
            <a:r>
              <a:rPr lang="de-DE" sz="1300" dirty="0"/>
              <a:t> angegriffen, deren Ziel es ist, ein islamisches Kalifat zu errichten. Diese Gruppe steht dem IS nahe und hat in ihrem Operationsgebiet bereits zwischen 2.500 und 3.300 Menschen getötet. Rund 800.000 Menschen wurden vertrieben und sind auf der Flucht. Viele sind durch die Gewalt traumatisiert.</a:t>
            </a:r>
          </a:p>
          <a:p>
            <a:pPr marL="144000" indent="-144000">
              <a:lnSpc>
                <a:spcPct val="150000"/>
              </a:lnSpc>
            </a:pPr>
            <a:r>
              <a:rPr lang="de-DE" sz="1300" dirty="0"/>
              <a:t>Gerade junge Mädchen sind besonders gefährdet, da Mosambik eine der höchsten Raten an Kinderehen in der Welt aufweist. So werden Kinder bereits im Alter von sieben Jahren zur Heirat mit militanten Muslimen gezwungen. Viele kämpfen deshalb mit Scham- und Schuldgefühlen oder werden stigmatisiert.</a:t>
            </a:r>
          </a:p>
        </p:txBody>
      </p:sp>
      <p:pic>
        <p:nvPicPr>
          <p:cNvPr id="5" name="Image 4">
            <a:extLst>
              <a:ext uri="{FF2B5EF4-FFF2-40B4-BE49-F238E27FC236}">
                <a16:creationId xmlns:a16="http://schemas.microsoft.com/office/drawing/2014/main" id="{0998BAA5-74DF-46F8-ADC2-8FAA991E3815}"/>
              </a:ext>
            </a:extLst>
          </p:cNvPr>
          <p:cNvPicPr>
            <a:picLocks noChangeAspect="1"/>
          </p:cNvPicPr>
          <p:nvPr/>
        </p:nvPicPr>
        <p:blipFill rotWithShape="1">
          <a:blip r:embed="rId2"/>
          <a:srcRect t="9413" b="18331"/>
          <a:stretch/>
        </p:blipFill>
        <p:spPr>
          <a:xfrm>
            <a:off x="6982691" y="1010889"/>
            <a:ext cx="2161309" cy="2778768"/>
          </a:xfrm>
          <a:prstGeom prst="rect">
            <a:avLst/>
          </a:prstGeom>
        </p:spPr>
      </p:pic>
    </p:spTree>
    <p:extLst>
      <p:ext uri="{BB962C8B-B14F-4D97-AF65-F5344CB8AC3E}">
        <p14:creationId xmlns:p14="http://schemas.microsoft.com/office/powerpoint/2010/main" val="329554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a:xfrm>
            <a:off x="359999" y="273844"/>
            <a:ext cx="8488165" cy="575209"/>
          </a:xfrm>
        </p:spPr>
        <p:txBody>
          <a:bodyPr/>
          <a:lstStyle/>
          <a:p>
            <a:r>
              <a:rPr lang="de-DE" altLang="fr-FR" dirty="0">
                <a:solidFill>
                  <a:srgbClr val="FFFFFF"/>
                </a:solidFill>
                <a:ea typeface="ＭＳ Ｐゴシック" pitchFamily="34" charset="-128"/>
              </a:rPr>
              <a:t>Mosambik </a:t>
            </a: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269656"/>
            <a:ext cx="6363529" cy="3600000"/>
          </a:xfrm>
        </p:spPr>
        <p:txBody>
          <a:bodyPr>
            <a:noAutofit/>
          </a:bodyPr>
          <a:lstStyle/>
          <a:p>
            <a:pPr marL="144000" indent="-144000">
              <a:lnSpc>
                <a:spcPct val="150000"/>
              </a:lnSpc>
            </a:pPr>
            <a:r>
              <a:rPr lang="de-DE" sz="1300" dirty="0"/>
              <a:t>Die Spannungen im Land werden durch Einschränkungen der Religionsfreiheit durch die Regierung noch verschärft, wie etwa durch das Verbot jeglicher religiösen Beeinflussung in öffentlichen Bildungseinrichtungen und durch die bürokratischen Hürden bei der Registrierung religiöser Gruppen.</a:t>
            </a:r>
          </a:p>
        </p:txBody>
      </p:sp>
      <p:pic>
        <p:nvPicPr>
          <p:cNvPr id="6" name="Image 4">
            <a:extLst>
              <a:ext uri="{FF2B5EF4-FFF2-40B4-BE49-F238E27FC236}">
                <a16:creationId xmlns:a16="http://schemas.microsoft.com/office/drawing/2014/main" id="{6ADB71CC-2523-4D00-AE09-CBF3AECC47A9}"/>
              </a:ext>
            </a:extLst>
          </p:cNvPr>
          <p:cNvPicPr>
            <a:picLocks noChangeAspect="1"/>
          </p:cNvPicPr>
          <p:nvPr/>
        </p:nvPicPr>
        <p:blipFill rotWithShape="1">
          <a:blip r:embed="rId2"/>
          <a:srcRect t="9413" b="18331"/>
          <a:stretch/>
        </p:blipFill>
        <p:spPr>
          <a:xfrm>
            <a:off x="6982691" y="1010889"/>
            <a:ext cx="2161309" cy="2778768"/>
          </a:xfrm>
          <a:prstGeom prst="rect">
            <a:avLst/>
          </a:prstGeom>
        </p:spPr>
      </p:pic>
    </p:spTree>
    <p:extLst>
      <p:ext uri="{BB962C8B-B14F-4D97-AF65-F5344CB8AC3E}">
        <p14:creationId xmlns:p14="http://schemas.microsoft.com/office/powerpoint/2010/main" val="177847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Mosambik </a:t>
            </a:r>
            <a:r>
              <a:rPr lang="de-DE" altLang="fr-FR" b="0" dirty="0">
                <a:solidFill>
                  <a:srgbClr val="FFFFFF"/>
                </a:solidFill>
                <a:ea typeface="ＭＳ Ｐゴシック" pitchFamily="34" charset="-128"/>
              </a:rPr>
              <a:t>– Wir beten,</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185244"/>
            <a:ext cx="8423782" cy="3754309"/>
          </a:xfrm>
        </p:spPr>
        <p:txBody>
          <a:bodyPr>
            <a:noAutofit/>
          </a:bodyPr>
          <a:lstStyle/>
          <a:p>
            <a:pPr marL="144000" marR="0" indent="-144000" algn="l" rtl="0">
              <a:lnSpc>
                <a:spcPct val="150000"/>
              </a:lnSpc>
              <a:spcBef>
                <a:spcPts val="600"/>
              </a:spcBef>
              <a:spcAft>
                <a:spcPts val="1200"/>
              </a:spcAft>
            </a:pPr>
            <a:r>
              <a:rPr lang="de-DE" sz="1300" dirty="0"/>
              <a:t>dass die Macht der islamistischen Gruppe al-</a:t>
            </a:r>
            <a:r>
              <a:rPr lang="de-DE" sz="1300" dirty="0" err="1"/>
              <a:t>Sunnah</a:t>
            </a:r>
            <a:r>
              <a:rPr lang="de-DE" sz="1300" dirty="0"/>
              <a:t> </a:t>
            </a:r>
            <a:r>
              <a:rPr lang="de-DE" sz="1300" dirty="0" err="1"/>
              <a:t>wa</a:t>
            </a:r>
            <a:r>
              <a:rPr lang="de-DE" sz="1300" dirty="0"/>
              <a:t> </a:t>
            </a:r>
            <a:r>
              <a:rPr lang="de-DE" sz="1300" dirty="0" err="1"/>
              <a:t>Jama’ah</a:t>
            </a:r>
            <a:r>
              <a:rPr lang="de-DE" sz="1300" dirty="0"/>
              <a:t> gebrochen wird, dass die Christen wieder in ihre Dörfer zurückkehren und ihren Glauben an Jesus Christus in Frieden leben können;</a:t>
            </a:r>
          </a:p>
          <a:p>
            <a:pPr marL="144000" marR="0" indent="-144000" algn="l" rtl="0">
              <a:lnSpc>
                <a:spcPct val="150000"/>
              </a:lnSpc>
              <a:spcBef>
                <a:spcPts val="600"/>
              </a:spcBef>
              <a:spcAft>
                <a:spcPts val="1200"/>
              </a:spcAft>
            </a:pPr>
            <a:r>
              <a:rPr lang="de-DE" sz="1300" dirty="0"/>
              <a:t>für die Befreiung der jungen Mädchen, die mit militanten Muslimen zwangsverheiratet wurden, aus ihrer Zwangslage;</a:t>
            </a:r>
          </a:p>
          <a:p>
            <a:pPr marL="144000" marR="0" indent="-144000" algn="l" rtl="0">
              <a:lnSpc>
                <a:spcPct val="150000"/>
              </a:lnSpc>
              <a:spcBef>
                <a:spcPts val="600"/>
              </a:spcBef>
              <a:spcAft>
                <a:spcPts val="1200"/>
              </a:spcAft>
            </a:pPr>
            <a:r>
              <a:rPr lang="de-DE" sz="1300" dirty="0"/>
              <a:t>für verheiratete Frauen, die Christinnen geworden sind, dass sie nicht von ihren Kindern getrennt werden und nicht auf der Straße landen, sondern erleben, dass der Herr sie mit allem Nötigen versorgt und dass sie Zeuginnen seiner Liebe werden;</a:t>
            </a:r>
          </a:p>
          <a:p>
            <a:pPr marL="144000" indent="-144000">
              <a:lnSpc>
                <a:spcPct val="150000"/>
              </a:lnSpc>
              <a:spcBef>
                <a:spcPts val="600"/>
              </a:spcBef>
              <a:spcAft>
                <a:spcPts val="1200"/>
              </a:spcAft>
            </a:pPr>
            <a:r>
              <a:rPr lang="de-DE" sz="1300" dirty="0"/>
              <a:t>für alle Traumatisierten, dass sie den Trost von Jesus Christus und Hilfe </a:t>
            </a:r>
            <a:br>
              <a:rPr lang="de-DE" sz="1300" dirty="0"/>
            </a:br>
            <a:r>
              <a:rPr lang="de-DE" sz="1300" dirty="0"/>
              <a:t>von anderen Menschen erfahren, für die Heilung ihrer Wunden;</a:t>
            </a:r>
          </a:p>
          <a:p>
            <a:pPr marL="144000" marR="0" indent="-144000" algn="l" rtl="0">
              <a:lnSpc>
                <a:spcPct val="150000"/>
              </a:lnSpc>
              <a:spcBef>
                <a:spcPts val="600"/>
              </a:spcBef>
              <a:spcAft>
                <a:spcPts val="1200"/>
              </a:spcAft>
            </a:pPr>
            <a:endParaRPr lang="de-DE" sz="1300" dirty="0"/>
          </a:p>
        </p:txBody>
      </p:sp>
    </p:spTree>
    <p:extLst>
      <p:ext uri="{BB962C8B-B14F-4D97-AF65-F5344CB8AC3E}">
        <p14:creationId xmlns:p14="http://schemas.microsoft.com/office/powerpoint/2010/main" val="353188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Trends im Index 2023</a:t>
            </a:r>
          </a:p>
        </p:txBody>
      </p:sp>
      <p:sp>
        <p:nvSpPr>
          <p:cNvPr id="3" name="Inhaltsplatzhalter 2"/>
          <p:cNvSpPr>
            <a:spLocks noGrp="1"/>
          </p:cNvSpPr>
          <p:nvPr>
            <p:ph idx="1"/>
          </p:nvPr>
        </p:nvSpPr>
        <p:spPr/>
        <p:txBody>
          <a:bodyPr>
            <a:noAutofit/>
          </a:bodyPr>
          <a:lstStyle/>
          <a:p>
            <a:pPr marL="144000" indent="-144000">
              <a:lnSpc>
                <a:spcPct val="100000"/>
              </a:lnSpc>
              <a:spcBef>
                <a:spcPts val="0"/>
              </a:spcBef>
              <a:spcAft>
                <a:spcPts val="1200"/>
              </a:spcAft>
            </a:pPr>
            <a:r>
              <a:rPr lang="de-DE" sz="1600" dirty="0"/>
              <a:t>Der WVI zeigt eindrücklich, dass die Verfolgung zunimmt und sich intensiviert, gerade im südlichen Afrika. 360 Millionen Christen leiden heute aufgrund ihres Glaubens unter einem hohen </a:t>
            </a:r>
            <a:r>
              <a:rPr lang="de-DE" sz="1600" dirty="0" err="1"/>
              <a:t>Mass</a:t>
            </a:r>
            <a:r>
              <a:rPr lang="de-DE" sz="1600" dirty="0"/>
              <a:t> an Verfolgung und Diskriminierung. </a:t>
            </a:r>
          </a:p>
          <a:p>
            <a:pPr marL="144000" indent="-144000">
              <a:lnSpc>
                <a:spcPct val="100000"/>
              </a:lnSpc>
              <a:spcBef>
                <a:spcPts val="0"/>
              </a:spcBef>
              <a:spcAft>
                <a:spcPts val="1200"/>
              </a:spcAft>
            </a:pPr>
            <a:r>
              <a:rPr lang="de-DE" sz="1600" dirty="0"/>
              <a:t>Die Hälfte der afrikanischen Länder, die auf dem Index 2023 vertreten sind, weisen ein </a:t>
            </a:r>
            <a:r>
              <a:rPr lang="de-DE" sz="1600" dirty="0" err="1"/>
              <a:t>Ausmass</a:t>
            </a:r>
            <a:r>
              <a:rPr lang="de-DE" sz="1600" dirty="0"/>
              <a:t> an Gewalt auf, das unter die Kategorie «extrem hoch» fällt.</a:t>
            </a:r>
          </a:p>
          <a:p>
            <a:pPr marL="144000" indent="-144000">
              <a:lnSpc>
                <a:spcPct val="100000"/>
              </a:lnSpc>
              <a:spcBef>
                <a:spcPts val="0"/>
              </a:spcBef>
              <a:spcAft>
                <a:spcPts val="1200"/>
              </a:spcAft>
            </a:pPr>
            <a:r>
              <a:rPr lang="de-DE" sz="1600" dirty="0"/>
              <a:t>Chinas offensichtlicher Erfolg in wirtschaftlicher Hinsicht, das Versprechen von Wachstum und Wohlstand, verbunden mit dem Versprechen, alle als abweichend empfundenen Gruppen und Einzelpersonen zu kontrollieren, hat das Interesse von Staatsführern auf der ganzen Welt geweckt, unabhängig von ihrem ideologischen Hintergrund.</a:t>
            </a:r>
          </a:p>
          <a:p>
            <a:pPr marL="0" indent="0">
              <a:lnSpc>
                <a:spcPct val="100000"/>
              </a:lnSpc>
              <a:spcBef>
                <a:spcPts val="0"/>
              </a:spcBef>
              <a:spcAft>
                <a:spcPts val="1200"/>
              </a:spcAft>
              <a:buNone/>
            </a:pPr>
            <a:endParaRPr lang="de-DE" sz="1600" dirty="0"/>
          </a:p>
        </p:txBody>
      </p:sp>
    </p:spTree>
    <p:extLst>
      <p:ext uri="{BB962C8B-B14F-4D97-AF65-F5344CB8AC3E}">
        <p14:creationId xmlns:p14="http://schemas.microsoft.com/office/powerpoint/2010/main" val="378272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Mosambik </a:t>
            </a:r>
            <a:r>
              <a:rPr lang="de-DE" altLang="fr-FR" b="0" dirty="0">
                <a:solidFill>
                  <a:srgbClr val="FFFFFF"/>
                </a:solidFill>
                <a:ea typeface="ＭＳ Ｐゴシック" pitchFamily="34" charset="-128"/>
              </a:rPr>
              <a:t>– Wir beten,</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185244"/>
            <a:ext cx="8433018" cy="3754309"/>
          </a:xfrm>
        </p:spPr>
        <p:txBody>
          <a:bodyPr>
            <a:noAutofit/>
          </a:bodyPr>
          <a:lstStyle/>
          <a:p>
            <a:pPr marL="144000" marR="0" indent="-144000" algn="l" rtl="0">
              <a:lnSpc>
                <a:spcPct val="150000"/>
              </a:lnSpc>
              <a:spcBef>
                <a:spcPts val="600"/>
              </a:spcBef>
              <a:spcAft>
                <a:spcPts val="1200"/>
              </a:spcAft>
            </a:pPr>
            <a:r>
              <a:rPr lang="de-DE" sz="1300" dirty="0"/>
              <a:t>für den Schutz der kirchlichen Jugendarbeiter, denen die Drogenkartelle zusetzen, dass sie nicht aufhören, Jesus Christus als ihren Herrn und Retter zu bezeugen;</a:t>
            </a:r>
          </a:p>
          <a:p>
            <a:pPr marL="144000" marR="0" indent="-144000" algn="l" rtl="0">
              <a:lnSpc>
                <a:spcPct val="150000"/>
              </a:lnSpc>
              <a:spcBef>
                <a:spcPts val="600"/>
              </a:spcBef>
              <a:spcAft>
                <a:spcPts val="1200"/>
              </a:spcAft>
            </a:pPr>
            <a:r>
              <a:rPr lang="de-DE" sz="1300" dirty="0"/>
              <a:t>für die Regierung, dass sie nach Gott und seiner Gerechtigkeit fragt, dass sie sich für und nicht gegen Religionsfreiheit einsetzt. </a:t>
            </a:r>
          </a:p>
        </p:txBody>
      </p:sp>
    </p:spTree>
    <p:extLst>
      <p:ext uri="{BB962C8B-B14F-4D97-AF65-F5344CB8AC3E}">
        <p14:creationId xmlns:p14="http://schemas.microsoft.com/office/powerpoint/2010/main" val="147155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p:txBody>
          <a:bodyPr>
            <a:noAutofit/>
          </a:bodyPr>
          <a:lstStyle/>
          <a:p>
            <a:pPr marL="0" indent="0">
              <a:lnSpc>
                <a:spcPct val="160000"/>
              </a:lnSpc>
              <a:buNone/>
            </a:pPr>
            <a:r>
              <a:rPr lang="de-DE" sz="1900" i="1" baseline="30000" dirty="0"/>
              <a:t>Und siehe, einer von denen, die bei Jesus waren, streckte die Hand aus und zog sein Schwert und schlug nach dem Knecht des Hohenpriesters und hieb ihm ein Ohr ab. Da sprach Jesus zu ihm: Stecke dein Schwert an seinen Ort! Denn wer das Schwert nimmt, der wird durchs Schwert umkommen. Oder meinst du, ich könnte meinen Vater nicht bitten, und er würde mir sogleich mehr als zwölf Legionen Engel schicken? Wie würde dann aber die Schrift erfüllt, dass es so geschehen muss?  Zu der Stunde sprach Jesus zu der Schar: Ihr seid ausgezogen wie gegen einen Räuber mit Schwertern und mit Stangen, mich gefangen zu nehmen? Habe ich doch täglich im Tempel gesessen und gelehrt, und ihr habt mich nicht ergriffen. Aber das ist alles geschehen, auf dass erfüllt würden die Schriften der Propheten. Da verließen ihn alle Jünger und flohen. meines Namens willen; denn sie kennen den nicht, der mich gesandt hat.“</a:t>
            </a:r>
          </a:p>
          <a:p>
            <a:pPr marL="0" indent="0">
              <a:buNone/>
            </a:pPr>
            <a:endParaRPr lang="fr-FR" i="1" baseline="30000" dirty="0"/>
          </a:p>
          <a:p>
            <a:pPr marL="0" indent="0">
              <a:buNone/>
            </a:pPr>
            <a:r>
              <a:rPr lang="de-CH" sz="1500" b="0" u="none" strike="noStrike" baseline="0" dirty="0"/>
              <a:t>Matthäus 26,51-56 (Luther 2017)</a:t>
            </a:r>
          </a:p>
        </p:txBody>
      </p:sp>
    </p:spTree>
    <p:extLst>
      <p:ext uri="{BB962C8B-B14F-4D97-AF65-F5344CB8AC3E}">
        <p14:creationId xmlns:p14="http://schemas.microsoft.com/office/powerpoint/2010/main" val="3405904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8422732" cy="3500438"/>
          </a:xfrm>
        </p:spPr>
        <p:txBody>
          <a:bodyPr>
            <a:normAutofit/>
          </a:bodyPr>
          <a:lstStyle/>
          <a:p>
            <a:pPr marL="0" indent="0">
              <a:lnSpc>
                <a:spcPct val="150000"/>
              </a:lnSpc>
              <a:buNone/>
            </a:pPr>
            <a:r>
              <a:rPr lang="de-DE" b="1" baseline="30000" dirty="0"/>
              <a:t>1. Jesus wirkt nicht im Verborgenen</a:t>
            </a:r>
          </a:p>
          <a:p>
            <a:pPr marL="0" indent="0">
              <a:lnSpc>
                <a:spcPct val="150000"/>
              </a:lnSpc>
              <a:buNone/>
            </a:pPr>
            <a:r>
              <a:rPr lang="de-DE" sz="1500" baseline="30000" dirty="0">
                <a:latin typeface="Arial" panose="020B0604020202020204" pitchFamily="34" charset="0"/>
                <a:cs typeface="Arial" panose="020B0604020202020204" pitchFamily="34" charset="0"/>
              </a:rPr>
              <a:t>Täglich hat Jesus im Tempel gelehrt. Alle konnten ihn sehen. Und alle konnten genau hören, was er lehrte. Die einen waren begeistert, wie er so ganz anders von Gott sprach. Nämlich vom himmlischen Vater, der alle Nöte und Bedürfnisse kennt. Das hat viele Herzen bewegt und wieder näher zu Gott gebracht. Andere waren erstaunt, wie Jesus die Schriften des Alten Testaments in verständlicher Weise vermittelte und alltagspraktisch deutete. Zudem hat Jesus vielen Menschen öffentlich geholfen. Er hat Kranke geheilt, Traurige getröstet und Ausgestoßene angenommen. Wofür Jesus stand, was seine Botschaft und seine Mission waren, das konnten alle öffentlich sehen.</a:t>
            </a:r>
          </a:p>
          <a:p>
            <a:pPr marL="0" indent="0">
              <a:lnSpc>
                <a:spcPct val="150000"/>
              </a:lnSpc>
              <a:buNone/>
            </a:pPr>
            <a:r>
              <a:rPr lang="de-DE" sz="1500" baseline="30000" dirty="0">
                <a:latin typeface="Arial" panose="020B0604020202020204" pitchFamily="34" charset="0"/>
                <a:cs typeface="Arial" panose="020B0604020202020204" pitchFamily="34" charset="0"/>
              </a:rPr>
              <a:t>Auch heute noch verstecken sich die Jesus-Leute nicht. Sie bekennen sich offen zu ihrem Glauben. Den Kirchengebäuden ist sofort anzusehen, welchem Zweck sie dienen. Ein angebrachtes Kreuz, ein aufgemalter Bibelvers, eine klare Namensgebung zeigen, wer hier zusammenkommt und warum. Zudem wirken Christen bis heute im Namen Jesu viel Gutes – nicht nur unter ihresgleichen. </a:t>
            </a:r>
          </a:p>
          <a:p>
            <a:pPr marL="0" indent="0">
              <a:lnSpc>
                <a:spcPct val="150000"/>
              </a:lnSpc>
              <a:buNone/>
            </a:pPr>
            <a:r>
              <a:rPr lang="de-DE" sz="1500" baseline="30000" dirty="0">
                <a:latin typeface="Arial" panose="020B0604020202020204" pitchFamily="34" charset="0"/>
                <a:cs typeface="Arial" panose="020B0604020202020204" pitchFamily="34" charset="0"/>
              </a:rPr>
              <a:t>Weltweit bringen sich die Kirchen in ihrer Gesellschaft ein, indem sie für gute Bildung sorgen, Krankenhäuser führen, sich der Armen annehmen und Ausgegrenzte einbeziehen. Wofür Christen stehen, was ihre Botschaft und ihre Mission sind, das können alle öffentlich sehen.</a:t>
            </a:r>
          </a:p>
        </p:txBody>
      </p:sp>
    </p:spTree>
    <p:extLst>
      <p:ext uri="{BB962C8B-B14F-4D97-AF65-F5344CB8AC3E}">
        <p14:creationId xmlns:p14="http://schemas.microsoft.com/office/powerpoint/2010/main" val="3704584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8422732" cy="3500438"/>
          </a:xfrm>
        </p:spPr>
        <p:txBody>
          <a:bodyPr>
            <a:normAutofit/>
          </a:bodyPr>
          <a:lstStyle/>
          <a:p>
            <a:pPr marL="0" indent="-14287">
              <a:lnSpc>
                <a:spcPct val="150000"/>
              </a:lnSpc>
              <a:buNone/>
            </a:pPr>
            <a:r>
              <a:rPr lang="de-DE" b="1" baseline="30000" dirty="0"/>
              <a:t>2. Jesus braucht keine Verteidigung</a:t>
            </a:r>
            <a:br>
              <a:rPr lang="de-DE" sz="2800" b="1" baseline="30000" dirty="0"/>
            </a:br>
            <a:r>
              <a:rPr lang="de-DE" sz="1500" baseline="30000" dirty="0"/>
              <a:t>Dann in dieser dunklen Stunde, diese nahezu peinliche Verhaftung. Im Schutz der Nacht sollte es geschehen, damit niemand es mitbekommt. Tagsüber im Tempel hätte es einen Volksaufstand gegeben, wenn der beliebte Rabbi, der begnadete Wunderheiler, der liebevolle Helfer von der Tempelwache verhaftet worden wäre. Doch bei Nacht toben sich die finsteren Mächte aus.</a:t>
            </a:r>
          </a:p>
          <a:p>
            <a:pPr marL="0" indent="-14287">
              <a:lnSpc>
                <a:spcPct val="150000"/>
              </a:lnSpc>
              <a:buNone/>
            </a:pPr>
            <a:r>
              <a:rPr lang="de-DE" sz="1500" baseline="30000" dirty="0"/>
              <a:t>Doch dass dann einer mit dem Schwert dazwischengeht, damit hatte niemand gerechnet. Das Geschehen hatte bei einem Jesus-Jünger einen menschlich natürlichen Reflex ausgelöst. Er schlägt zu und erwischt zumindest das Ohr eines Mannes. Doch das ist nicht in Jesu Sinn. Scharf weist er seinen Freund zurecht. Jesus braucht keine Verteidigung. Wenn nötig, kann Jesus die gesamte Macht der himmlischen Heerscharen an seiner Seite haben. Aber Jesus geht den Weg hinein ins Leiden. Er liefert sich freiwillig den finsteren Mächten aus.</a:t>
            </a:r>
          </a:p>
          <a:p>
            <a:pPr marL="0" indent="-14287">
              <a:lnSpc>
                <a:spcPct val="150000"/>
              </a:lnSpc>
              <a:buNone/>
            </a:pPr>
            <a:r>
              <a:rPr lang="de-DE" sz="1500" baseline="30000" dirty="0"/>
              <a:t>Auch heute noch will Jesus nicht, dass seine Leute zur Waffe greifen, wenn es darum geht, ihn zu verteidigen. Darauf ist Jesus nicht angewiesen. Deshalb gehen viele Jesus-Jünger heutzutage bereitwillig in Ausgrenzung, Gefangenschaft und Tod, weil der Jesus-Weg der gewaltlose Weg ist. Denn durch Gegengewalt lässt sich keine Macht bezwingen. Aber durch Leiden und die Feinde dennoch Lieben, ist schon so manche finstere Macht ins Licht gebracht worden.</a:t>
            </a:r>
          </a:p>
          <a:p>
            <a:pPr marL="0" indent="-14287">
              <a:lnSpc>
                <a:spcPct val="150000"/>
              </a:lnSpc>
              <a:buNone/>
            </a:pPr>
            <a:endParaRPr lang="de-DE" sz="1500" baseline="30000" dirty="0"/>
          </a:p>
        </p:txBody>
      </p:sp>
    </p:spTree>
    <p:extLst>
      <p:ext uri="{BB962C8B-B14F-4D97-AF65-F5344CB8AC3E}">
        <p14:creationId xmlns:p14="http://schemas.microsoft.com/office/powerpoint/2010/main" val="368703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8422732" cy="3500438"/>
          </a:xfrm>
        </p:spPr>
        <p:txBody>
          <a:bodyPr>
            <a:normAutofit/>
          </a:bodyPr>
          <a:lstStyle/>
          <a:p>
            <a:pPr marL="0" indent="-14287">
              <a:lnSpc>
                <a:spcPct val="150000"/>
              </a:lnSpc>
              <a:buNone/>
            </a:pPr>
            <a:r>
              <a:rPr lang="de-DE" b="1" baseline="30000" dirty="0"/>
              <a:t>3. Jesus wird zum Verlassenen</a:t>
            </a:r>
            <a:br>
              <a:rPr lang="de-DE" sz="2800" b="1" baseline="30000" dirty="0"/>
            </a:br>
            <a:r>
              <a:rPr lang="de-DE" sz="1500" baseline="30000" dirty="0"/>
              <a:t>Am Ende der Verhaftungsszene vermerkt der Evangelist Matthäus kurz und knapp: „Da verließen ihn alle Jünger und flohen.“ Es ist ein unrühmlicher Abgang, den die Jesus-Leute da hinlegen. Wenige Stunden zuvor hatten sie auf Jesu Ankündigung, dass sie ihn verlassen würden, noch großspurig entgegnet, dass sie sogar bereit sind, mit ihm in den Tod zu gehen. Von diesem Lippenbekenntnis ist jetzt gar nichts mehr zu sehen oder zu hören. Weg sind sie, alle miteinander. Die Situation wurde ihnen dann doch zu gefährlich.</a:t>
            </a:r>
          </a:p>
          <a:p>
            <a:pPr marL="0" indent="-14287">
              <a:lnSpc>
                <a:spcPct val="150000"/>
              </a:lnSpc>
              <a:buNone/>
            </a:pPr>
            <a:r>
              <a:rPr lang="de-DE" sz="1500" baseline="30000" dirty="0"/>
              <a:t>Auch das gehört bis heute zur Realität der Christenheit. Immer wieder weichen Jesus-Leute der Gefahr aus, fliehen, verstecken sich, bringen kein Wort des Bekenntnisses mehr über die Lippen. Darüber gilt es nicht zu urteilen, schon gar nicht vom sicheren Europa aus. Niemand von uns weiß, wie stark das Gottvertrauen bleibt, wenn Feinde den Christen nach dem Leben trachten. Deshalb wird uns in der Bibel so ehrlich von den Jüngern berichtet. Auch sie haben gehörig versagt, als ihr Bekenntnis gefragt war. Doch das hat Jesus nicht davon abgehalten, sie dann an Ostern wieder in seine Mitarbeit zu rufen und sie schließlich in alle Welt zu senden. Jesus braucht nicht unsere Stärke, aber er gebraucht unsere Bereitschaft, sich von ihm senden zu lassen.</a:t>
            </a:r>
          </a:p>
          <a:p>
            <a:pPr marL="0" indent="-14287">
              <a:lnSpc>
                <a:spcPct val="150000"/>
              </a:lnSpc>
              <a:buNone/>
            </a:pPr>
            <a:endParaRPr lang="de-DE" sz="1500" baseline="30000" dirty="0"/>
          </a:p>
        </p:txBody>
      </p:sp>
    </p:spTree>
    <p:extLst>
      <p:ext uri="{BB962C8B-B14F-4D97-AF65-F5344CB8AC3E}">
        <p14:creationId xmlns:p14="http://schemas.microsoft.com/office/powerpoint/2010/main" val="1066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können wir tun?</a:t>
            </a:r>
          </a:p>
        </p:txBody>
      </p:sp>
      <p:sp>
        <p:nvSpPr>
          <p:cNvPr id="3" name="Inhaltsplatzhalter 2"/>
          <p:cNvSpPr>
            <a:spLocks noGrp="1"/>
          </p:cNvSpPr>
          <p:nvPr>
            <p:ph idx="1"/>
          </p:nvPr>
        </p:nvSpPr>
        <p:spPr/>
        <p:txBody>
          <a:bodyPr/>
          <a:lstStyle/>
          <a:p>
            <a:pPr marL="514350" indent="-514350">
              <a:lnSpc>
                <a:spcPct val="150000"/>
              </a:lnSpc>
              <a:buAutoNum type="arabicPeriod"/>
            </a:pPr>
            <a:r>
              <a:rPr lang="de-CH" b="1" dirty="0">
                <a:solidFill>
                  <a:srgbClr val="C00000"/>
                </a:solidFill>
              </a:rPr>
              <a:t>Regelmässig</a:t>
            </a:r>
            <a:r>
              <a:rPr lang="de-CH" b="1" dirty="0"/>
              <a:t> für die verfolgten Christen </a:t>
            </a:r>
            <a:r>
              <a:rPr lang="de-CH" b="1" dirty="0">
                <a:solidFill>
                  <a:srgbClr val="C00000"/>
                </a:solidFill>
              </a:rPr>
              <a:t>im Gebet einstehen.</a:t>
            </a:r>
          </a:p>
          <a:p>
            <a:pPr marL="514350" indent="-514350">
              <a:lnSpc>
                <a:spcPct val="150000"/>
              </a:lnSpc>
              <a:buAutoNum type="arabicPeriod"/>
            </a:pPr>
            <a:r>
              <a:rPr lang="de-CH" b="1" dirty="0">
                <a:solidFill>
                  <a:srgbClr val="C00000"/>
                </a:solidFill>
              </a:rPr>
              <a:t>Dranbleiben</a:t>
            </a:r>
            <a:r>
              <a:rPr lang="de-CH" b="1" dirty="0"/>
              <a:t>; Informationen sammeln und behalten.</a:t>
            </a:r>
          </a:p>
          <a:p>
            <a:pPr marL="514350" indent="-514350">
              <a:lnSpc>
                <a:spcPct val="150000"/>
              </a:lnSpc>
              <a:buFont typeface="+mj-lt"/>
              <a:buAutoNum type="arabicPeriod"/>
            </a:pPr>
            <a:r>
              <a:rPr lang="de-CH" b="1" dirty="0">
                <a:solidFill>
                  <a:srgbClr val="C00000"/>
                </a:solidFill>
              </a:rPr>
              <a:t>Geben</a:t>
            </a:r>
            <a:r>
              <a:rPr lang="de-CH" b="1" dirty="0"/>
              <a:t>, schreiben, reisen, verbreiten.</a:t>
            </a:r>
          </a:p>
        </p:txBody>
      </p:sp>
    </p:spTree>
    <p:extLst>
      <p:ext uri="{BB962C8B-B14F-4D97-AF65-F5344CB8AC3E}">
        <p14:creationId xmlns:p14="http://schemas.microsoft.com/office/powerpoint/2010/main" val="222535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Trends im Index 2023</a:t>
            </a:r>
          </a:p>
        </p:txBody>
      </p:sp>
      <p:sp>
        <p:nvSpPr>
          <p:cNvPr id="3" name="Inhaltsplatzhalter 2"/>
          <p:cNvSpPr>
            <a:spLocks noGrp="1"/>
          </p:cNvSpPr>
          <p:nvPr>
            <p:ph idx="1"/>
          </p:nvPr>
        </p:nvSpPr>
        <p:spPr/>
        <p:txBody>
          <a:bodyPr>
            <a:noAutofit/>
          </a:bodyPr>
          <a:lstStyle/>
          <a:p>
            <a:pPr marL="144000" indent="-144000">
              <a:lnSpc>
                <a:spcPct val="100000"/>
              </a:lnSpc>
              <a:spcBef>
                <a:spcPts val="0"/>
              </a:spcBef>
              <a:spcAft>
                <a:spcPts val="1200"/>
              </a:spcAft>
            </a:pPr>
            <a:r>
              <a:rPr lang="de-DE" sz="1600" dirty="0"/>
              <a:t>Ein viertes lateinamerikanisches Land, Nicaragua, ist dieses Jahr neu im Weltverfolgungsindex vertreten. Es </a:t>
            </a:r>
            <a:r>
              <a:rPr lang="de-DE" sz="1600" dirty="0" err="1"/>
              <a:t>schliesst</a:t>
            </a:r>
            <a:r>
              <a:rPr lang="de-DE" sz="1600" dirty="0"/>
              <a:t> sich Kolumbien, Kuba und Mexiko an und steht auf Platz 50 des Index. Grund dafür ist die Unterdrückung durch Präsident Ortega und seine Frau, die versuchen, jede abweichende Stimme von ihrem Regime zum Schweigen zu bringen.</a:t>
            </a:r>
          </a:p>
          <a:p>
            <a:pPr marL="144000" indent="-144000">
              <a:lnSpc>
                <a:spcPct val="100000"/>
              </a:lnSpc>
              <a:spcBef>
                <a:spcPts val="0"/>
              </a:spcBef>
              <a:spcAft>
                <a:spcPts val="1200"/>
              </a:spcAft>
            </a:pPr>
            <a:r>
              <a:rPr lang="de-DE" sz="1600" dirty="0"/>
              <a:t>Die kritischste Zeit mag aus Sicht der Religionsfreiheit im Nahen Osten vorbei sein, doch insgesamt ist die Situation nach wie vor entmutigend.</a:t>
            </a:r>
          </a:p>
        </p:txBody>
      </p:sp>
    </p:spTree>
    <p:extLst>
      <p:ext uri="{BB962C8B-B14F-4D97-AF65-F5344CB8AC3E}">
        <p14:creationId xmlns:p14="http://schemas.microsoft.com/office/powerpoint/2010/main" val="357696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Weltverfolgungsindex 2023 </a:t>
            </a:r>
            <a:r>
              <a:rPr lang="de-CH" sz="2000" dirty="0"/>
              <a:t>(Auszug)</a:t>
            </a:r>
          </a:p>
        </p:txBody>
      </p:sp>
      <p:sp>
        <p:nvSpPr>
          <p:cNvPr id="5" name="Untertitel 2"/>
          <p:cNvSpPr>
            <a:spLocks noGrp="1"/>
          </p:cNvSpPr>
          <p:nvPr>
            <p:ph idx="1"/>
          </p:nvPr>
        </p:nvSpPr>
        <p:spPr>
          <a:xfrm>
            <a:off x="0" y="1138518"/>
            <a:ext cx="8782732" cy="3394571"/>
          </a:xfrm>
        </p:spPr>
        <p:txBody>
          <a:bodyPr lIns="360000" tIns="360000" rIns="360000">
            <a:normAutofit/>
          </a:bodyPr>
          <a:lstStyle/>
          <a:p>
            <a:pPr marL="0" indent="0" algn="just">
              <a:lnSpc>
                <a:spcPct val="100000"/>
              </a:lnSpc>
              <a:spcBef>
                <a:spcPts val="0"/>
              </a:spcBef>
              <a:buNone/>
            </a:pPr>
            <a:r>
              <a:rPr lang="de-CH" sz="2400" b="1" dirty="0">
                <a:latin typeface="Arial" panose="020B0604020202020204" pitchFamily="34" charset="0"/>
                <a:cs typeface="Arial" panose="020B0604020202020204" pitchFamily="34" charset="0"/>
              </a:rPr>
              <a:t>	</a:t>
            </a:r>
            <a:r>
              <a:rPr lang="de-CH" sz="2400" b="1" dirty="0"/>
              <a:t>01	Nordkorea </a:t>
            </a:r>
            <a:r>
              <a:rPr lang="de-CH" sz="2400" b="1" dirty="0">
                <a:solidFill>
                  <a:schemeClr val="tx1"/>
                </a:solidFill>
                <a:latin typeface="Arial" panose="020B0604020202020204" pitchFamily="34" charset="0"/>
                <a:cs typeface="Arial" panose="020B0604020202020204" pitchFamily="34" charset="0"/>
              </a:rPr>
              <a:t>		08	Iran 	</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02 	Somalia			09</a:t>
            </a:r>
            <a:r>
              <a:rPr lang="de-CH" sz="2400" b="1" dirty="0">
                <a:solidFill>
                  <a:schemeClr val="tx1"/>
                </a:solidFill>
                <a:latin typeface="Arial Black" panose="020B0A04020102020204" pitchFamily="34" charset="0"/>
                <a:cs typeface="Arial" panose="020B0604020202020204" pitchFamily="34" charset="0"/>
              </a:rPr>
              <a:t> </a:t>
            </a:r>
            <a:r>
              <a:rPr lang="de-CH" sz="2400" b="1" dirty="0">
                <a:solidFill>
                  <a:schemeClr val="tx1"/>
                </a:solidFill>
                <a:latin typeface="Arial" panose="020B0604020202020204" pitchFamily="34" charset="0"/>
                <a:cs typeface="Arial" panose="020B0604020202020204" pitchFamily="34" charset="0"/>
              </a:rPr>
              <a:t>	</a:t>
            </a:r>
            <a:r>
              <a:rPr lang="de-CH" sz="2400" b="1" dirty="0"/>
              <a:t>Afghanistan</a:t>
            </a:r>
            <a:endParaRPr lang="de-CH" sz="2400" b="1" dirty="0">
              <a:solidFill>
                <a:schemeClr val="tx1"/>
              </a:solidFill>
              <a:latin typeface="Arial" panose="020B0604020202020204" pitchFamily="34" charset="0"/>
              <a:cs typeface="Arial" panose="020B0604020202020204" pitchFamily="34" charset="0"/>
            </a:endParaRPr>
          </a:p>
          <a:p>
            <a:pPr marL="0" indent="0" algn="just">
              <a:lnSpc>
                <a:spcPct val="100000"/>
              </a:lnSpc>
              <a:spcBef>
                <a:spcPts val="0"/>
              </a:spcBef>
              <a:buNone/>
            </a:pPr>
            <a:r>
              <a:rPr lang="de-CH" sz="2400" b="1" dirty="0">
                <a:solidFill>
                  <a:srgbClr val="C0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03 	Jemen</a:t>
            </a:r>
            <a:r>
              <a:rPr lang="de-CH" sz="2400" b="1" dirty="0">
                <a:solidFill>
                  <a:schemeClr val="tx1"/>
                </a:solidFill>
                <a:latin typeface="Arial" panose="020B0604020202020204" pitchFamily="34" charset="0"/>
                <a:cs typeface="Arial" panose="020B0604020202020204" pitchFamily="34" charset="0"/>
              </a:rPr>
              <a:t>			10</a:t>
            </a:r>
            <a:r>
              <a:rPr lang="de-CH" sz="2400" b="1" dirty="0">
                <a:solidFill>
                  <a:schemeClr val="tx1"/>
                </a:solidFill>
                <a:latin typeface="Arial Black" panose="020B0A04020102020204" pitchFamily="34" charset="0"/>
                <a:cs typeface="Arial" panose="020B0604020202020204" pitchFamily="34" charset="0"/>
              </a:rPr>
              <a:t> 	</a:t>
            </a:r>
            <a:r>
              <a:rPr lang="de-CH" sz="2400" b="1" dirty="0">
                <a:solidFill>
                  <a:schemeClr val="tx1"/>
                </a:solidFill>
                <a:latin typeface="Arial" panose="020B0604020202020204" pitchFamily="34" charset="0"/>
                <a:cs typeface="Arial" panose="020B0604020202020204" pitchFamily="34" charset="0"/>
              </a:rPr>
              <a:t>Sudan</a:t>
            </a:r>
          </a:p>
          <a:p>
            <a:pPr marL="0" indent="0" algn="just">
              <a:lnSpc>
                <a:spcPct val="100000"/>
              </a:lnSpc>
              <a:spcBef>
                <a:spcPts val="0"/>
              </a:spcBef>
              <a:buNone/>
            </a:pPr>
            <a:r>
              <a:rPr lang="de-CH"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04 	Eritrea</a:t>
            </a:r>
            <a:r>
              <a:rPr lang="de-CH" sz="2400" b="1" dirty="0">
                <a:solidFill>
                  <a:schemeClr val="tx1"/>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	Indien</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a:t>
            </a:r>
            <a:r>
              <a:rPr lang="de-CH" sz="2400" b="1" dirty="0"/>
              <a:t>05 	Libyen 		</a:t>
            </a:r>
            <a:r>
              <a:rPr lang="de-CH" sz="2400" b="1" dirty="0">
                <a:solidFill>
                  <a:schemeClr val="tx1"/>
                </a:solidFill>
                <a:latin typeface="Arial" panose="020B0604020202020204" pitchFamily="34" charset="0"/>
                <a:cs typeface="Arial" panose="020B0604020202020204" pitchFamily="34" charset="0"/>
              </a:rPr>
              <a:t>	</a:t>
            </a:r>
            <a:r>
              <a:rPr lang="de-CH" sz="2400" b="1" dirty="0"/>
              <a:t>12	Syrien</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06 	Nigeria			</a:t>
            </a:r>
            <a:r>
              <a:rPr lang="de-CH" sz="2400" b="1" dirty="0">
                <a:latin typeface="Arial" panose="020B0604020202020204" pitchFamily="34" charset="0"/>
                <a:cs typeface="Arial" panose="020B0604020202020204" pitchFamily="34" charset="0"/>
              </a:rPr>
              <a:t>…</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07 	</a:t>
            </a:r>
            <a:r>
              <a:rPr lang="de-CH" sz="2400" b="1" dirty="0">
                <a:latin typeface="Arial" panose="020B0604020202020204" pitchFamily="34" charset="0"/>
                <a:cs typeface="Arial" panose="020B0604020202020204" pitchFamily="34" charset="0"/>
              </a:rPr>
              <a:t>Pakistan </a:t>
            </a:r>
            <a:r>
              <a:rPr lang="de-CH" sz="2400" b="1" dirty="0">
                <a:solidFill>
                  <a:srgbClr val="C00000"/>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rPr>
              <a:t>32 	Mosambik</a:t>
            </a:r>
            <a:endParaRPr lang="de-CH" altLang="fr-FR"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434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Eritrea - </a:t>
            </a:r>
            <a:r>
              <a:rPr lang="de-DE" altLang="fr-FR" b="0" dirty="0">
                <a:solidFill>
                  <a:srgbClr val="FFFFFF"/>
                </a:solidFill>
                <a:ea typeface="ＭＳ Ｐゴシック" pitchFamily="34" charset="-128"/>
              </a:rPr>
              <a:t>Überblick</a:t>
            </a:r>
            <a:endParaRPr lang="de-DE" b="0" dirty="0"/>
          </a:p>
        </p:txBody>
      </p:sp>
      <p:sp>
        <p:nvSpPr>
          <p:cNvPr id="8" name="Inhaltsplatzhalter 2">
            <a:extLst>
              <a:ext uri="{FF2B5EF4-FFF2-40B4-BE49-F238E27FC236}">
                <a16:creationId xmlns:a16="http://schemas.microsoft.com/office/drawing/2014/main" id="{6335B2EE-5FCD-452D-9A40-FCF7856D54C3}"/>
              </a:ext>
            </a:extLst>
          </p:cNvPr>
          <p:cNvSpPr>
            <a:spLocks noGrp="1"/>
          </p:cNvSpPr>
          <p:nvPr>
            <p:ph idx="1"/>
          </p:nvPr>
        </p:nvSpPr>
        <p:spPr>
          <a:xfrm>
            <a:off x="360000" y="1317813"/>
            <a:ext cx="2840400" cy="2796988"/>
          </a:xfrm>
        </p:spPr>
        <p:txBody>
          <a:bodyPr>
            <a:normAutofit/>
          </a:bodyPr>
          <a:lstStyle/>
          <a:p>
            <a:pPr marL="0" indent="0">
              <a:lnSpc>
                <a:spcPct val="150000"/>
              </a:lnSpc>
              <a:buNone/>
            </a:pPr>
            <a:r>
              <a:rPr lang="de-DE" sz="1600" b="1" dirty="0"/>
              <a:t>Einwohner:</a:t>
            </a:r>
          </a:p>
          <a:p>
            <a:pPr marL="0" indent="0">
              <a:lnSpc>
                <a:spcPct val="150000"/>
              </a:lnSpc>
              <a:buNone/>
            </a:pPr>
            <a:r>
              <a:rPr lang="de-DE" sz="1600" b="1" dirty="0"/>
              <a:t>Hauptstadt:</a:t>
            </a:r>
          </a:p>
          <a:p>
            <a:pPr marL="0" indent="0">
              <a:lnSpc>
                <a:spcPct val="150000"/>
              </a:lnSpc>
              <a:buNone/>
            </a:pPr>
            <a:r>
              <a:rPr lang="de-DE" sz="1600" b="1" dirty="0"/>
              <a:t>Staatsform:</a:t>
            </a:r>
          </a:p>
          <a:p>
            <a:pPr marL="0" indent="0">
              <a:lnSpc>
                <a:spcPct val="150000"/>
              </a:lnSpc>
              <a:buNone/>
            </a:pPr>
            <a:r>
              <a:rPr lang="de-DE" sz="1600" b="1" dirty="0"/>
              <a:t>Religionen:</a:t>
            </a:r>
          </a:p>
        </p:txBody>
      </p:sp>
      <p:sp>
        <p:nvSpPr>
          <p:cNvPr id="11" name="Inhaltsplatzhalter 2">
            <a:extLst>
              <a:ext uri="{FF2B5EF4-FFF2-40B4-BE49-F238E27FC236}">
                <a16:creationId xmlns:a16="http://schemas.microsoft.com/office/drawing/2014/main" id="{DAAFA322-B26E-4969-9B3E-145F608D2FEA}"/>
              </a:ext>
            </a:extLst>
          </p:cNvPr>
          <p:cNvSpPr txBox="1">
            <a:spLocks/>
          </p:cNvSpPr>
          <p:nvPr/>
        </p:nvSpPr>
        <p:spPr>
          <a:xfrm>
            <a:off x="3370729" y="1317812"/>
            <a:ext cx="5413271" cy="2796988"/>
          </a:xfrm>
          <a:prstGeom prst="rect">
            <a:avLst/>
          </a:prstGeom>
        </p:spPr>
        <p:txBody>
          <a:bodyPr vert="horz" lIns="91440" tIns="45720" rIns="91440" bIns="45720" rtlCol="0">
            <a:norm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de-DE" sz="1600" dirty="0"/>
              <a:t>3‘662‘000</a:t>
            </a:r>
          </a:p>
          <a:p>
            <a:pPr marL="0" indent="0">
              <a:lnSpc>
                <a:spcPct val="150000"/>
              </a:lnSpc>
              <a:buNone/>
            </a:pPr>
            <a:r>
              <a:rPr lang="de-DE" sz="1600" dirty="0"/>
              <a:t>Asmara</a:t>
            </a:r>
          </a:p>
          <a:p>
            <a:pPr marL="0" indent="0">
              <a:lnSpc>
                <a:spcPct val="150000"/>
              </a:lnSpc>
              <a:buNone/>
            </a:pPr>
            <a:r>
              <a:rPr lang="de-DE" sz="1600" dirty="0"/>
              <a:t>Präsidialrepublik (Einparteiensystem)</a:t>
            </a:r>
          </a:p>
          <a:p>
            <a:pPr marL="0" indent="0">
              <a:lnSpc>
                <a:spcPct val="150000"/>
              </a:lnSpc>
              <a:buNone/>
            </a:pPr>
            <a:r>
              <a:rPr lang="de-DE" sz="1600"/>
              <a:t>Hauptreligion</a:t>
            </a:r>
            <a:r>
              <a:rPr lang="de-DE" sz="1600" dirty="0"/>
              <a:t>: Islam, 46,7 % Christen (Quelle: World Christian Database)</a:t>
            </a:r>
          </a:p>
        </p:txBody>
      </p:sp>
    </p:spTree>
    <p:extLst>
      <p:ext uri="{BB962C8B-B14F-4D97-AF65-F5344CB8AC3E}">
        <p14:creationId xmlns:p14="http://schemas.microsoft.com/office/powerpoint/2010/main" val="366396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Eritrea </a:t>
            </a:r>
            <a:r>
              <a:rPr lang="de-DE" altLang="fr-FR" b="0" dirty="0">
                <a:solidFill>
                  <a:srgbClr val="FFFFFF"/>
                </a:solidFill>
                <a:ea typeface="ＭＳ Ｐゴシック" pitchFamily="34" charset="-128"/>
              </a:rPr>
              <a:t>- Hintergrund</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2467166"/>
            <a:ext cx="5323624" cy="2300859"/>
          </a:xfrm>
        </p:spPr>
        <p:txBody>
          <a:bodyPr>
            <a:noAutofit/>
          </a:bodyPr>
          <a:lstStyle/>
          <a:p>
            <a:pPr marL="0" indent="0">
              <a:lnSpc>
                <a:spcPct val="150000"/>
              </a:lnSpc>
              <a:buNone/>
            </a:pPr>
            <a:r>
              <a:rPr lang="de-DE" sz="1300" dirty="0"/>
              <a:t>Der ostafrikanische Staat Eritrea grenzt im Nordosten mit einer rund 1.200 km langen Küste an das Rote Meer, von dem sich auch sein Name ableitet. Im Nordwesten teilt sich das Land die Grenze mit dem Sudan, im Südosten mit Dschibuti. Mit Äthiopien, dem Nachbarn im Süden, war das wesentlich kleinere Eritrea bis 1991 in einen dreißig Jahre andauernden Krieg verwickelt. Am 24. Mai 1993 erklärte es seine Unabhängigkeit von Äthiopien. Bewaffnete Konflikte zwischen den beiden Ländern gab es jedoch bis in die jüngste Vergangenheit. </a:t>
            </a:r>
          </a:p>
        </p:txBody>
      </p:sp>
      <p:sp>
        <p:nvSpPr>
          <p:cNvPr id="5" name="Espace réservé du contenu 4">
            <a:extLst>
              <a:ext uri="{FF2B5EF4-FFF2-40B4-BE49-F238E27FC236}">
                <a16:creationId xmlns:a16="http://schemas.microsoft.com/office/drawing/2014/main" id="{1A89A1B9-A971-4E22-97D9-E756544DDFAF}"/>
              </a:ext>
            </a:extLst>
          </p:cNvPr>
          <p:cNvSpPr>
            <a:spLocks noGrp="1"/>
          </p:cNvSpPr>
          <p:nvPr>
            <p:ph idx="10"/>
          </p:nvPr>
        </p:nvSpPr>
        <p:spPr>
          <a:xfrm>
            <a:off x="6149788" y="2571750"/>
            <a:ext cx="2634212" cy="1388250"/>
          </a:xfrm>
        </p:spPr>
        <p:txBody>
          <a:bodyPr vert="horz" lIns="91440" tIns="45720" rIns="91440" bIns="45720" rtlCol="0" anchor="t">
            <a:noAutofit/>
          </a:bodyPr>
          <a:lstStyle/>
          <a:p>
            <a:pPr marL="0" lvl="2" indent="0">
              <a:lnSpc>
                <a:spcPct val="100000"/>
              </a:lnSpc>
              <a:spcBef>
                <a:spcPts val="0"/>
              </a:spcBef>
              <a:buNone/>
              <a:tabLst>
                <a:tab pos="176213" algn="l"/>
                <a:tab pos="1436688" algn="l"/>
              </a:tabLst>
            </a:pPr>
            <a:r>
              <a:rPr lang="de-DE" sz="1200" dirty="0">
                <a:latin typeface="Arial"/>
                <a:ea typeface="+mn-lt"/>
                <a:cs typeface="Arial"/>
              </a:rPr>
              <a:t>Seit mehr als 30 Jahren führt Präsident </a:t>
            </a:r>
            <a:r>
              <a:rPr lang="de-DE" sz="1200" dirty="0" err="1">
                <a:latin typeface="Arial"/>
                <a:ea typeface="+mn-lt"/>
                <a:cs typeface="Arial"/>
              </a:rPr>
              <a:t>Isayas</a:t>
            </a:r>
            <a:r>
              <a:rPr lang="de-DE" sz="1200" dirty="0">
                <a:latin typeface="Arial"/>
                <a:ea typeface="+mn-lt"/>
                <a:cs typeface="Arial"/>
              </a:rPr>
              <a:t> Afewerki das Land am Horn von Afrika mit eiserner Hand. Unter ihm gab es weder nationale Präsidentschafts- noch Parlaments-wahlen.</a:t>
            </a:r>
            <a:endParaRPr lang="de-DE" sz="1200" dirty="0">
              <a:latin typeface="Arial"/>
              <a:cs typeface="Arial"/>
            </a:endParaRPr>
          </a:p>
        </p:txBody>
      </p:sp>
      <p:pic>
        <p:nvPicPr>
          <p:cNvPr id="6" name="Image 5">
            <a:extLst>
              <a:ext uri="{FF2B5EF4-FFF2-40B4-BE49-F238E27FC236}">
                <a16:creationId xmlns:a16="http://schemas.microsoft.com/office/drawing/2014/main" id="{50C23C58-5648-4166-AD81-B69E077CC062}"/>
              </a:ext>
            </a:extLst>
          </p:cNvPr>
          <p:cNvPicPr>
            <a:picLocks noChangeAspect="1"/>
          </p:cNvPicPr>
          <p:nvPr/>
        </p:nvPicPr>
        <p:blipFill rotWithShape="1">
          <a:blip r:embed="rId2"/>
          <a:srcRect t="21018" b="69052"/>
          <a:stretch/>
        </p:blipFill>
        <p:spPr>
          <a:xfrm>
            <a:off x="0" y="1004293"/>
            <a:ext cx="9142974" cy="1210572"/>
          </a:xfrm>
          <a:prstGeom prst="rect">
            <a:avLst/>
          </a:prstGeom>
        </p:spPr>
      </p:pic>
    </p:spTree>
    <p:extLst>
      <p:ext uri="{BB962C8B-B14F-4D97-AF65-F5344CB8AC3E}">
        <p14:creationId xmlns:p14="http://schemas.microsoft.com/office/powerpoint/2010/main" val="425961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a:xfrm>
            <a:off x="359999" y="273844"/>
            <a:ext cx="8488165" cy="575209"/>
          </a:xfrm>
        </p:spPr>
        <p:txBody>
          <a:bodyPr/>
          <a:lstStyle/>
          <a:p>
            <a:r>
              <a:rPr lang="de-DE" altLang="fr-FR" dirty="0">
                <a:solidFill>
                  <a:srgbClr val="FFFFFF"/>
                </a:solidFill>
                <a:ea typeface="ＭＳ Ｐゴシック" pitchFamily="34" charset="-128"/>
              </a:rPr>
              <a:t>Eritrea </a:t>
            </a:r>
            <a:r>
              <a:rPr lang="de-CH" sz="2000" dirty="0"/>
              <a:t>(1)</a:t>
            </a:r>
            <a:endParaRPr lang="de-DE" sz="200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269656"/>
            <a:ext cx="6363529" cy="3600000"/>
          </a:xfrm>
        </p:spPr>
        <p:txBody>
          <a:bodyPr>
            <a:noAutofit/>
          </a:bodyPr>
          <a:lstStyle/>
          <a:p>
            <a:pPr marL="0" indent="0">
              <a:lnSpc>
                <a:spcPct val="150000"/>
              </a:lnSpc>
              <a:buNone/>
            </a:pPr>
            <a:r>
              <a:rPr lang="de-DE" sz="1300" dirty="0"/>
              <a:t>Seit Mai 2002 erkennt die Regierung nur den sunnitischen Islam, die katholische, die evangelisch-lutherische und die orthodoxe Kirche offiziell an. Alle anderen Gemeinden, inklusive derer, die eine offizielle Anerkennung gemäß einem Erlass von 1997 beantragt hatten, wurden geschlossen. Bis heute verweigert die Regierung ihnen die Registrierung. Protestantische Freikirchen gelten als „Agenten des Westens“ und sind verboten. Versammlungen sowie die Veröffentlichung oder Verteilung christlicher Bücher, Zeitschriften und Musik sind illegal, ebenso missionarische Aktivitäten. Die Behörden überwachen Hausversammlungen und verhaften zugehörige Christen seit 2002; vorgeblich nicht wegen ihres Glaubens, sondern aus anderen Gründen. Durch Folter im Gefängnis sollen sie gezwungen werden, ihren Glauben zu widerrufen. </a:t>
            </a:r>
          </a:p>
        </p:txBody>
      </p:sp>
      <p:pic>
        <p:nvPicPr>
          <p:cNvPr id="6" name="Image 4">
            <a:extLst>
              <a:ext uri="{FF2B5EF4-FFF2-40B4-BE49-F238E27FC236}">
                <a16:creationId xmlns:a16="http://schemas.microsoft.com/office/drawing/2014/main" id="{6E92BE3B-25AB-41CB-8E33-323E71219E68}"/>
              </a:ext>
            </a:extLst>
          </p:cNvPr>
          <p:cNvPicPr>
            <a:picLocks noChangeAspect="1"/>
          </p:cNvPicPr>
          <p:nvPr/>
        </p:nvPicPr>
        <p:blipFill rotWithShape="1">
          <a:blip r:embed="rId2"/>
          <a:srcRect l="34936" r="13346"/>
          <a:stretch/>
        </p:blipFill>
        <p:spPr>
          <a:xfrm>
            <a:off x="6982691" y="1010889"/>
            <a:ext cx="2161309" cy="2778768"/>
          </a:xfrm>
          <a:prstGeom prst="rect">
            <a:avLst/>
          </a:prstGeom>
        </p:spPr>
      </p:pic>
    </p:spTree>
    <p:extLst>
      <p:ext uri="{BB962C8B-B14F-4D97-AF65-F5344CB8AC3E}">
        <p14:creationId xmlns:p14="http://schemas.microsoft.com/office/powerpoint/2010/main" val="339202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Eritrea </a:t>
            </a:r>
            <a:r>
              <a:rPr lang="de-CH" sz="2000" dirty="0"/>
              <a:t>(2)</a:t>
            </a:r>
            <a:endParaRPr lang="de-DE" sz="2000"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185244"/>
            <a:ext cx="6399388" cy="3754309"/>
          </a:xfrm>
        </p:spPr>
        <p:txBody>
          <a:bodyPr>
            <a:noAutofit/>
          </a:bodyPr>
          <a:lstStyle/>
          <a:p>
            <a:pPr marL="0" marR="0" indent="0" rtl="0">
              <a:lnSpc>
                <a:spcPct val="150000"/>
              </a:lnSpc>
              <a:spcBef>
                <a:spcPts val="600"/>
              </a:spcBef>
              <a:spcAft>
                <a:spcPts val="600"/>
              </a:spcAft>
              <a:buNone/>
            </a:pPr>
            <a:r>
              <a:rPr lang="de-DE" sz="1400" dirty="0"/>
              <a:t>Infolge von Hunger, Zwangsarbeit sowie der harten Behandlung und der Verweigerung von medizinischer Hilfe sind etliche von ihnen im Gefängnis gestorben. Die Haft kann einen Monat oder auch mehrere Jahre dauern. Christen werden willkürlich immer wieder verhaftet und freigelassen, wieder verhaftet und wieder freigelassen. Mehr als 240 wurden im vergangenen Jahr inhaftiert.</a:t>
            </a:r>
          </a:p>
        </p:txBody>
      </p:sp>
      <p:pic>
        <p:nvPicPr>
          <p:cNvPr id="5" name="Image 4">
            <a:extLst>
              <a:ext uri="{FF2B5EF4-FFF2-40B4-BE49-F238E27FC236}">
                <a16:creationId xmlns:a16="http://schemas.microsoft.com/office/drawing/2014/main" id="{076CB3B3-59B5-4D97-9987-18707240319F}"/>
              </a:ext>
            </a:extLst>
          </p:cNvPr>
          <p:cNvPicPr>
            <a:picLocks noChangeAspect="1"/>
          </p:cNvPicPr>
          <p:nvPr/>
        </p:nvPicPr>
        <p:blipFill rotWithShape="1">
          <a:blip r:embed="rId2"/>
          <a:srcRect l="34936" r="13346"/>
          <a:stretch/>
        </p:blipFill>
        <p:spPr>
          <a:xfrm>
            <a:off x="6982691" y="1010889"/>
            <a:ext cx="2161309" cy="2778768"/>
          </a:xfrm>
          <a:prstGeom prst="rect">
            <a:avLst/>
          </a:prstGeom>
        </p:spPr>
      </p:pic>
    </p:spTree>
    <p:extLst>
      <p:ext uri="{BB962C8B-B14F-4D97-AF65-F5344CB8AC3E}">
        <p14:creationId xmlns:p14="http://schemas.microsoft.com/office/powerpoint/2010/main" val="174838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Eritrea </a:t>
            </a:r>
            <a:r>
              <a:rPr lang="de-DE" altLang="fr-FR" b="0" dirty="0">
                <a:solidFill>
                  <a:srgbClr val="FFFFFF"/>
                </a:solidFill>
                <a:ea typeface="ＭＳ Ｐゴシック" pitchFamily="34" charset="-128"/>
              </a:rPr>
              <a:t>– Wir beten, </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185244"/>
            <a:ext cx="6040800" cy="3754309"/>
          </a:xfrm>
        </p:spPr>
        <p:txBody>
          <a:bodyPr>
            <a:noAutofit/>
          </a:bodyPr>
          <a:lstStyle/>
          <a:p>
            <a:pPr marL="144000" marR="0" indent="-144000" algn="l" rtl="0">
              <a:lnSpc>
                <a:spcPct val="100000"/>
              </a:lnSpc>
            </a:pPr>
            <a:r>
              <a:rPr lang="de-DE" sz="1600" dirty="0"/>
              <a:t>dass inhaftierte Christen und ihre Familien durch die Güte und Anwesenheit von Jesus Christus getragen werden.</a:t>
            </a:r>
          </a:p>
          <a:p>
            <a:pPr marL="144000" marR="0" indent="-144000" algn="l" rtl="0">
              <a:lnSpc>
                <a:spcPct val="100000"/>
              </a:lnSpc>
            </a:pPr>
            <a:r>
              <a:rPr lang="de-DE" sz="1600" dirty="0"/>
              <a:t>um Weisheit, Urteilskraft und Wagemut für Christen, wenn sie trotz der Gefahr versuchen, sich zu treffen.</a:t>
            </a:r>
          </a:p>
          <a:p>
            <a:pPr marL="144000" marR="0" indent="-144000" algn="l" rtl="0">
              <a:lnSpc>
                <a:spcPct val="100000"/>
              </a:lnSpc>
            </a:pPr>
            <a:r>
              <a:rPr lang="de-DE" sz="1600" dirty="0"/>
              <a:t>dass christliche Konvertiten mit muslimischem oder orthodoxem Hintergrund in ihrem Glauben ermutigt und gestärkt werden.</a:t>
            </a:r>
          </a:p>
        </p:txBody>
      </p:sp>
      <p:pic>
        <p:nvPicPr>
          <p:cNvPr id="4" name="Image 4">
            <a:extLst>
              <a:ext uri="{FF2B5EF4-FFF2-40B4-BE49-F238E27FC236}">
                <a16:creationId xmlns:a16="http://schemas.microsoft.com/office/drawing/2014/main" id="{CDF7F7C2-B54A-43BE-1B05-7F3E16726391}"/>
              </a:ext>
            </a:extLst>
          </p:cNvPr>
          <p:cNvPicPr>
            <a:picLocks noChangeAspect="1"/>
          </p:cNvPicPr>
          <p:nvPr/>
        </p:nvPicPr>
        <p:blipFill rotWithShape="1">
          <a:blip r:embed="rId2"/>
          <a:srcRect l="34936" r="13346"/>
          <a:stretch/>
        </p:blipFill>
        <p:spPr>
          <a:xfrm>
            <a:off x="6982691" y="1010889"/>
            <a:ext cx="2161309" cy="2778768"/>
          </a:xfrm>
          <a:prstGeom prst="rect">
            <a:avLst/>
          </a:prstGeom>
        </p:spPr>
      </p:pic>
    </p:spTree>
    <p:extLst>
      <p:ext uri="{BB962C8B-B14F-4D97-AF65-F5344CB8AC3E}">
        <p14:creationId xmlns:p14="http://schemas.microsoft.com/office/powerpoint/2010/main" val="3680136561"/>
      </p:ext>
    </p:extLst>
  </p:cSld>
  <p:clrMapOvr>
    <a:masterClrMapping/>
  </p:clrMapOvr>
</p:sld>
</file>

<file path=ppt/theme/theme1.xml><?xml version="1.0" encoding="utf-8"?>
<a:theme xmlns:a="http://schemas.openxmlformats.org/drawingml/2006/main" name="CH-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F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080f43-3cdc-4de4-a10f-6b7c50c4b17d" xsi:nil="true"/>
    <UserField1 xmlns="http://schemas.microsoft.com/sharepoint/v3" xsi:nil="true"/>
    <lcf76f155ced4ddcb4097134ff3c332f xmlns="9250513c-f0e7-43e0-a407-2d93a91f161a">
      <Terms xmlns="http://schemas.microsoft.com/office/infopath/2007/PartnerControls"/>
    </lcf76f155ced4ddcb4097134ff3c332f>
    <Pixxio xmlns="9250513c-f0e7-43e0-a407-2d93a91f161a">false</Pixxio>
    <ac797e94649b4b9cbba50d0b679f1ca0 xmlns="9250513c-f0e7-43e0-a407-2d93a91f161a">
      <Terms xmlns="http://schemas.microsoft.com/office/infopath/2007/PartnerControls"/>
    </ac797e94649b4b9cbba50d0b679f1ca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1E21398D7E29A4C9EDB08278032EC87" ma:contentTypeVersion="24" ma:contentTypeDescription="Ein neues Dokument erstellen." ma:contentTypeScope="" ma:versionID="cf792ad8cb40292351df811ad367ae79">
  <xsd:schema xmlns:xsd="http://www.w3.org/2001/XMLSchema" xmlns:xs="http://www.w3.org/2001/XMLSchema" xmlns:p="http://schemas.microsoft.com/office/2006/metadata/properties" xmlns:ns1="http://schemas.microsoft.com/sharepoint/v3" xmlns:ns2="9250513c-f0e7-43e0-a407-2d93a91f161a" xmlns:ns3="eb080f43-3cdc-4de4-a10f-6b7c50c4b17d" targetNamespace="http://schemas.microsoft.com/office/2006/metadata/properties" ma:root="true" ma:fieldsID="89182bfc3807e06575bb2e958c0fba71" ns1:_="" ns2:_="" ns3:_="">
    <xsd:import namespace="http://schemas.microsoft.com/sharepoint/v3"/>
    <xsd:import namespace="9250513c-f0e7-43e0-a407-2d93a91f161a"/>
    <xsd:import namespace="eb080f43-3cdc-4de4-a10f-6b7c50c4b1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1:UserField1" minOccurs="0"/>
                <xsd:element ref="ns2:lcf76f155ced4ddcb4097134ff3c332f" minOccurs="0"/>
                <xsd:element ref="ns3:TaxCatchAll" minOccurs="0"/>
                <xsd:element ref="ns2:Pixxio" minOccurs="0"/>
                <xsd:element ref="ns2:ac797e94649b4b9cbba50d0b679f1ca0"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serField1" ma:index="20" nillable="true" ma:displayName="Verwendung" ma:description="" ma:internalName="UserField1">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50513c-f0e7-43e0-a407-2d93a91f1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b572f46-3abf-4c52-9caf-25917a4ff1ee" ma:termSetId="09814cd3-568e-fe90-9814-8d621ff8fb84" ma:anchorId="fba54fb3-c3e1-fe81-a776-ca4b69148c4d" ma:open="true" ma:isKeyword="false">
      <xsd:complexType>
        <xsd:sequence>
          <xsd:element ref="pc:Terms" minOccurs="0" maxOccurs="1"/>
        </xsd:sequence>
      </xsd:complexType>
    </xsd:element>
    <xsd:element name="Pixxio" ma:index="24" nillable="true" ma:displayName="Pixxio" ma:default="0" ma:format="Dropdown" ma:internalName="Pixxio">
      <xsd:simpleType>
        <xsd:restriction base="dms:Boolean"/>
      </xsd:simpleType>
    </xsd:element>
    <xsd:element name="ac797e94649b4b9cbba50d0b679f1ca0" ma:index="26" nillable="true" ma:taxonomy="true" ma:internalName="ac797e94649b4b9cbba50d0b679f1ca0" ma:taxonomyFieldName="Metadaten" ma:displayName="Metadaten" ma:default="" ma:fieldId="{ac797e94-649b-4b9c-bba5-0d0b679f1ca0}" ma:sspId="7b572f46-3abf-4c52-9caf-25917a4ff1ee" ma:termSetId="8ed8c9ea-7052-4c1d-a4d7-b9c10bffea6f" ma:anchorId="00000000-0000-0000-0000-000000000000"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080f43-3cdc-4de4-a10f-6b7c50c4b17d"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41228f3b-6983-4922-b8b2-ead46bd60035}" ma:internalName="TaxCatchAll" ma:showField="CatchAllData" ma:web="eb080f43-3cdc-4de4-a10f-6b7c50c4b1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2973B9-B09E-4E8C-AC7A-D7C4F93CF1F5}">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fb3e6aff-b14c-4543-9d40-561609762d8e"/>
    <ds:schemaRef ds:uri="http://purl.org/dc/dcmitype/"/>
    <ds:schemaRef ds:uri="eb080f43-3cdc-4de4-a10f-6b7c50c4b17d"/>
    <ds:schemaRef ds:uri="http://schemas.microsoft.com/sharepoint/v3"/>
    <ds:schemaRef ds:uri="9250513c-f0e7-43e0-a407-2d93a91f161a"/>
  </ds:schemaRefs>
</ds:datastoreItem>
</file>

<file path=customXml/itemProps2.xml><?xml version="1.0" encoding="utf-8"?>
<ds:datastoreItem xmlns:ds="http://schemas.openxmlformats.org/officeDocument/2006/customXml" ds:itemID="{6F39DD6F-DE31-4481-873B-29C26EC3D59C}">
  <ds:schemaRefs>
    <ds:schemaRef ds:uri="http://schemas.microsoft.com/sharepoint/v3/contenttype/forms"/>
  </ds:schemaRefs>
</ds:datastoreItem>
</file>

<file path=customXml/itemProps3.xml><?xml version="1.0" encoding="utf-8"?>
<ds:datastoreItem xmlns:ds="http://schemas.openxmlformats.org/officeDocument/2006/customXml" ds:itemID="{B1C7BC5C-FE3D-4F99-842E-74E5681B03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50513c-f0e7-43e0-a407-2d93a91f161a"/>
    <ds:schemaRef ds:uri="eb080f43-3cdc-4de4-a10f-6b7c50c4b1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2512</Words>
  <Application>Microsoft Office PowerPoint</Application>
  <PresentationFormat>Bildschirmpräsentation (16:9)</PresentationFormat>
  <Paragraphs>110</Paragraphs>
  <Slides>25</Slides>
  <Notes>0</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25</vt:i4>
      </vt:variant>
    </vt:vector>
  </HeadingPairs>
  <TitlesOfParts>
    <vt:vector size="34" baseType="lpstr">
      <vt:lpstr>Arial</vt:lpstr>
      <vt:lpstr>Arial Black</vt:lpstr>
      <vt:lpstr>Calibri</vt:lpstr>
      <vt:lpstr>Calibri Light</vt:lpstr>
      <vt:lpstr>MetaPlusLining</vt:lpstr>
      <vt:lpstr>Symbol</vt:lpstr>
      <vt:lpstr>Wingdings</vt:lpstr>
      <vt:lpstr>CH-DE</vt:lpstr>
      <vt:lpstr>CH-FR</vt:lpstr>
      <vt:lpstr>PowerPoint-Präsentation</vt:lpstr>
      <vt:lpstr>Die Trends im Index 2023</vt:lpstr>
      <vt:lpstr>Die Trends im Index 2023</vt:lpstr>
      <vt:lpstr>Weltverfolgungsindex 2023 (Auszug)</vt:lpstr>
      <vt:lpstr>Eritrea - Überblick</vt:lpstr>
      <vt:lpstr>Eritrea - Hintergrund</vt:lpstr>
      <vt:lpstr>Eritrea (1)</vt:lpstr>
      <vt:lpstr>Eritrea (2)</vt:lpstr>
      <vt:lpstr>Eritrea – Wir beten, </vt:lpstr>
      <vt:lpstr>Indien - Überblick</vt:lpstr>
      <vt:lpstr>Indien - Einleitung</vt:lpstr>
      <vt:lpstr>Indien (1) </vt:lpstr>
      <vt:lpstr>Indien (2)</vt:lpstr>
      <vt:lpstr>Indien – Wir beten </vt:lpstr>
      <vt:lpstr>Mosambik - Überblick</vt:lpstr>
      <vt:lpstr>Mosambik - Hintergrund</vt:lpstr>
      <vt:lpstr>Mosambik (1)</vt:lpstr>
      <vt:lpstr>Mosambik (2)</vt:lpstr>
      <vt:lpstr>Mosambik – Wir beten,</vt:lpstr>
      <vt:lpstr>Mosambik – Wir beten,</vt:lpstr>
      <vt:lpstr>Predigt</vt:lpstr>
      <vt:lpstr>Predigt</vt:lpstr>
      <vt:lpstr>Predigt</vt:lpstr>
      <vt:lpstr>Predigt</vt:lpstr>
      <vt:lpstr>Was können wir tun?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Ian Mäder</cp:lastModifiedBy>
  <cp:revision>31</cp:revision>
  <dcterms:created xsi:type="dcterms:W3CDTF">2020-05-07T15:30:17Z</dcterms:created>
  <dcterms:modified xsi:type="dcterms:W3CDTF">2023-11-15T13:07:45Z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0x01010081E21398D7E29A4C9EDB08278032EC87</vt:lpwstr>
  </property>
  <property fmtid="{D5CDD505-2E9C-101B-9397-08002B2CF9AE}" pid="3" name="Order">
    <vt:r8>80800</vt:r8>
  </property>
  <property fmtid="{D5CDD505-2E9C-101B-9397-08002B2CF9AE}" pid="4" name="MediaServiceImageTags">
    <vt:lpwstr/>
  </property>
  <property fmtid="{D5CDD505-2E9C-101B-9397-08002B2CF9AE}" pid="5" name="Metadaten">
    <vt:lpwstr/>
  </property>
</Properties>
</file>