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350" r:id="rId5"/>
    <p:sldId id="314" r:id="rId6"/>
    <p:sldId id="300" r:id="rId7"/>
    <p:sldId id="318" r:id="rId8"/>
    <p:sldId id="319" r:id="rId9"/>
    <p:sldId id="320" r:id="rId10"/>
    <p:sldId id="321" r:id="rId11"/>
    <p:sldId id="322" r:id="rId12"/>
    <p:sldId id="323" r:id="rId13"/>
    <p:sldId id="335" r:id="rId14"/>
    <p:sldId id="347" r:id="rId15"/>
    <p:sldId id="345" r:id="rId16"/>
    <p:sldId id="317" r:id="rId17"/>
    <p:sldId id="349" r:id="rId18"/>
    <p:sldId id="324" r:id="rId19"/>
    <p:sldId id="332" r:id="rId20"/>
    <p:sldId id="326" r:id="rId21"/>
    <p:sldId id="327" r:id="rId22"/>
    <p:sldId id="331" r:id="rId23"/>
    <p:sldId id="333" r:id="rId24"/>
    <p:sldId id="304" r:id="rId25"/>
    <p:sldId id="325" r:id="rId26"/>
    <p:sldId id="316" r:id="rId27"/>
    <p:sldId id="315"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2E69"/>
    <a:srgbClr val="692C7B"/>
    <a:srgbClr val="FBB900"/>
    <a:srgbClr val="7C0647"/>
    <a:srgbClr val="FBFBFB"/>
    <a:srgbClr val="8F1858"/>
    <a:srgbClr val="DCE2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BF4311-79E5-4B9E-8538-4EF257A51475}" v="2" dt="2022-08-19T10:23:30.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29" autoAdjust="0"/>
  </p:normalViewPr>
  <p:slideViewPr>
    <p:cSldViewPr snapToGrid="0">
      <p:cViewPr varScale="1">
        <p:scale>
          <a:sx n="92" d="100"/>
          <a:sy n="92" d="100"/>
        </p:scale>
        <p:origin x="1278" y="90"/>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a Bracher" userId="32e794f0-513f-464a-8aba-69c6a1c22be3" providerId="ADAL" clId="{D5BF4311-79E5-4B9E-8538-4EF257A51475}"/>
    <pc:docChg chg="delSld modSld">
      <pc:chgData name="Franziska Bracher" userId="32e794f0-513f-464a-8aba-69c6a1c22be3" providerId="ADAL" clId="{D5BF4311-79E5-4B9E-8538-4EF257A51475}" dt="2022-08-19T10:24:26.374" v="18" actId="14100"/>
      <pc:docMkLst>
        <pc:docMk/>
      </pc:docMkLst>
      <pc:sldChg chg="del">
        <pc:chgData name="Franziska Bracher" userId="32e794f0-513f-464a-8aba-69c6a1c22be3" providerId="ADAL" clId="{D5BF4311-79E5-4B9E-8538-4EF257A51475}" dt="2022-08-19T10:23:50.455" v="13" actId="47"/>
        <pc:sldMkLst>
          <pc:docMk/>
          <pc:sldMk cId="2210784918" sldId="268"/>
        </pc:sldMkLst>
      </pc:sldChg>
      <pc:sldChg chg="modSp mod">
        <pc:chgData name="Franziska Bracher" userId="32e794f0-513f-464a-8aba-69c6a1c22be3" providerId="ADAL" clId="{D5BF4311-79E5-4B9E-8538-4EF257A51475}" dt="2022-08-19T10:22:27.828" v="9" actId="14100"/>
        <pc:sldMkLst>
          <pc:docMk/>
          <pc:sldMk cId="1444691163" sldId="300"/>
        </pc:sldMkLst>
        <pc:spChg chg="mod">
          <ac:chgData name="Franziska Bracher" userId="32e794f0-513f-464a-8aba-69c6a1c22be3" providerId="ADAL" clId="{D5BF4311-79E5-4B9E-8538-4EF257A51475}" dt="2022-08-19T10:22:27.828" v="9" actId="14100"/>
          <ac:spMkLst>
            <pc:docMk/>
            <pc:sldMk cId="1444691163" sldId="300"/>
            <ac:spMk id="18" creationId="{AB30C265-4C1A-42C0-A35E-D701BE90E094}"/>
          </ac:spMkLst>
        </pc:spChg>
      </pc:sldChg>
      <pc:sldChg chg="modSp mod">
        <pc:chgData name="Franziska Bracher" userId="32e794f0-513f-464a-8aba-69c6a1c22be3" providerId="ADAL" clId="{D5BF4311-79E5-4B9E-8538-4EF257A51475}" dt="2022-08-19T10:21:37.452" v="4" actId="14100"/>
        <pc:sldMkLst>
          <pc:docMk/>
          <pc:sldMk cId="1029609530" sldId="314"/>
        </pc:sldMkLst>
        <pc:picChg chg="mod modCrop">
          <ac:chgData name="Franziska Bracher" userId="32e794f0-513f-464a-8aba-69c6a1c22be3" providerId="ADAL" clId="{D5BF4311-79E5-4B9E-8538-4EF257A51475}" dt="2022-08-19T10:21:37.452" v="4" actId="14100"/>
          <ac:picMkLst>
            <pc:docMk/>
            <pc:sldMk cId="1029609530" sldId="314"/>
            <ac:picMk id="5" creationId="{B0FC16EF-6FB1-490F-8D73-F21AFA4CF553}"/>
          </ac:picMkLst>
        </pc:picChg>
      </pc:sldChg>
      <pc:sldChg chg="modSp mod">
        <pc:chgData name="Franziska Bracher" userId="32e794f0-513f-464a-8aba-69c6a1c22be3" providerId="ADAL" clId="{D5BF4311-79E5-4B9E-8538-4EF257A51475}" dt="2022-08-19T10:24:26.374" v="18" actId="14100"/>
        <pc:sldMkLst>
          <pc:docMk/>
          <pc:sldMk cId="4104220893" sldId="315"/>
        </pc:sldMkLst>
        <pc:picChg chg="mod modCrop">
          <ac:chgData name="Franziska Bracher" userId="32e794f0-513f-464a-8aba-69c6a1c22be3" providerId="ADAL" clId="{D5BF4311-79E5-4B9E-8538-4EF257A51475}" dt="2022-08-19T10:24:26.374" v="18" actId="14100"/>
          <ac:picMkLst>
            <pc:docMk/>
            <pc:sldMk cId="4104220893" sldId="315"/>
            <ac:picMk id="5" creationId="{891E7EAA-1A04-4F4C-9FFC-38AD4267D52A}"/>
          </ac:picMkLst>
        </pc:picChg>
      </pc:sldChg>
      <pc:sldChg chg="addSp modSp">
        <pc:chgData name="Franziska Bracher" userId="32e794f0-513f-464a-8aba-69c6a1c22be3" providerId="ADAL" clId="{D5BF4311-79E5-4B9E-8538-4EF257A51475}" dt="2022-08-19T10:23:30.233" v="11"/>
        <pc:sldMkLst>
          <pc:docMk/>
          <pc:sldMk cId="3515760062" sldId="316"/>
        </pc:sldMkLst>
        <pc:spChg chg="add mod">
          <ac:chgData name="Franziska Bracher" userId="32e794f0-513f-464a-8aba-69c6a1c22be3" providerId="ADAL" clId="{D5BF4311-79E5-4B9E-8538-4EF257A51475}" dt="2022-08-19T10:23:30.233" v="11"/>
          <ac:spMkLst>
            <pc:docMk/>
            <pc:sldMk cId="3515760062" sldId="316"/>
            <ac:spMk id="5" creationId="{EABBF44C-AF27-9F0D-BAC5-C766456D3A69}"/>
          </ac:spMkLst>
        </pc:spChg>
      </pc:sldChg>
      <pc:sldChg chg="del">
        <pc:chgData name="Franziska Bracher" userId="32e794f0-513f-464a-8aba-69c6a1c22be3" providerId="ADAL" clId="{D5BF4311-79E5-4B9E-8538-4EF257A51475}" dt="2022-08-19T10:23:46.686" v="12" actId="47"/>
        <pc:sldMkLst>
          <pc:docMk/>
          <pc:sldMk cId="3257529476" sldId="328"/>
        </pc:sldMkLst>
      </pc:sldChg>
      <pc:sldChg chg="addSp modSp">
        <pc:chgData name="Franziska Bracher" userId="32e794f0-513f-464a-8aba-69c6a1c22be3" providerId="ADAL" clId="{D5BF4311-79E5-4B9E-8538-4EF257A51475}" dt="2022-08-19T10:23:11.297" v="10"/>
        <pc:sldMkLst>
          <pc:docMk/>
          <pc:sldMk cId="1617851586" sldId="332"/>
        </pc:sldMkLst>
        <pc:spChg chg="add mod">
          <ac:chgData name="Franziska Bracher" userId="32e794f0-513f-464a-8aba-69c6a1c22be3" providerId="ADAL" clId="{D5BF4311-79E5-4B9E-8538-4EF257A51475}" dt="2022-08-19T10:23:11.297" v="10"/>
          <ac:spMkLst>
            <pc:docMk/>
            <pc:sldMk cId="1617851586" sldId="332"/>
            <ac:spMk id="6" creationId="{895FFB83-60D0-190C-4070-A97EA4041990}"/>
          </ac:spMkLst>
        </pc:spChg>
      </pc:sldChg>
      <pc:sldChg chg="del">
        <pc:chgData name="Franziska Bracher" userId="32e794f0-513f-464a-8aba-69c6a1c22be3" providerId="ADAL" clId="{D5BF4311-79E5-4B9E-8538-4EF257A51475}" dt="2022-08-19T10:23:55.697" v="14" actId="47"/>
        <pc:sldMkLst>
          <pc:docMk/>
          <pc:sldMk cId="3335080660" sldId="348"/>
        </pc:sldMkLst>
      </pc:sldChg>
      <pc:sldMasterChg chg="delSldLayout">
        <pc:chgData name="Franziska Bracher" userId="32e794f0-513f-464a-8aba-69c6a1c22be3" providerId="ADAL" clId="{D5BF4311-79E5-4B9E-8538-4EF257A51475}" dt="2022-08-19T10:23:50.455" v="13" actId="47"/>
        <pc:sldMasterMkLst>
          <pc:docMk/>
          <pc:sldMasterMk cId="3025691270" sldId="2147483648"/>
        </pc:sldMasterMkLst>
        <pc:sldLayoutChg chg="del">
          <pc:chgData name="Franziska Bracher" userId="32e794f0-513f-464a-8aba-69c6a1c22be3" providerId="ADAL" clId="{D5BF4311-79E5-4B9E-8538-4EF257A51475}" dt="2022-08-19T10:23:50.455" v="13" actId="47"/>
          <pc:sldLayoutMkLst>
            <pc:docMk/>
            <pc:sldMasterMk cId="3025691270" sldId="2147483648"/>
            <pc:sldLayoutMk cId="2819998095" sldId="214748366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064093C-C969-42CF-B0E6-50606D91BD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2CB80B5-E324-4565-92CB-19D512707A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576D1-DDB9-4032-AF45-57CED74FFDC7}" type="datetimeFigureOut">
              <a:rPr lang="fr-FR" smtClean="0"/>
              <a:t>19/08/2022</a:t>
            </a:fld>
            <a:endParaRPr lang="fr-FR"/>
          </a:p>
        </p:txBody>
      </p:sp>
      <p:sp>
        <p:nvSpPr>
          <p:cNvPr id="4" name="Espace réservé du pied de page 3">
            <a:extLst>
              <a:ext uri="{FF2B5EF4-FFF2-40B4-BE49-F238E27FC236}">
                <a16:creationId xmlns:a16="http://schemas.microsoft.com/office/drawing/2014/main" id="{34612BA4-22BD-4C56-9CF2-19E49282E6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C11AEF4-7F13-48C5-B031-50B803CF07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F207B8-367C-4BE8-A02C-46236F6EBF7B}" type="slidenum">
              <a:rPr lang="fr-FR" smtClean="0"/>
              <a:t>‹Nr.›</a:t>
            </a:fld>
            <a:endParaRPr lang="fr-FR"/>
          </a:p>
        </p:txBody>
      </p:sp>
    </p:spTree>
    <p:extLst>
      <p:ext uri="{BB962C8B-B14F-4D97-AF65-F5344CB8AC3E}">
        <p14:creationId xmlns:p14="http://schemas.microsoft.com/office/powerpoint/2010/main" val="113859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3196A-84C3-4EDA-8126-FAD49111BEB1}" type="datetimeFigureOut">
              <a:rPr lang="fr-FR" smtClean="0"/>
              <a:t>19/08/2022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62D6D-5C54-4820-BD8F-F3F71E2609D1}" type="slidenum">
              <a:rPr lang="fr-FR" smtClean="0"/>
              <a:t>‹Nr.›</a:t>
            </a:fld>
            <a:endParaRPr lang="fr-FR"/>
          </a:p>
        </p:txBody>
      </p:sp>
    </p:spTree>
    <p:extLst>
      <p:ext uri="{BB962C8B-B14F-4D97-AF65-F5344CB8AC3E}">
        <p14:creationId xmlns:p14="http://schemas.microsoft.com/office/powerpoint/2010/main" val="3321585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0262D6D-5C54-4820-BD8F-F3F71E2609D1}" type="slidenum">
              <a:rPr lang="fr-FR" smtClean="0"/>
              <a:t>2</a:t>
            </a:fld>
            <a:endParaRPr lang="fr-FR"/>
          </a:p>
        </p:txBody>
      </p:sp>
    </p:spTree>
    <p:extLst>
      <p:ext uri="{BB962C8B-B14F-4D97-AF65-F5344CB8AC3E}">
        <p14:creationId xmlns:p14="http://schemas.microsoft.com/office/powerpoint/2010/main" val="338484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Colombie (Empire Inca) et Mexique (Empire Aztèque) </a:t>
            </a:r>
            <a:r>
              <a:rPr lang="fr-FR">
                <a:sym typeface="Wingdings" panose="05000000000000000000" pitchFamily="2" charset="2"/>
              </a:rPr>
              <a:t> Conquête espagnole</a:t>
            </a:r>
            <a:endParaRPr lang="fr-FR"/>
          </a:p>
        </p:txBody>
      </p:sp>
      <p:sp>
        <p:nvSpPr>
          <p:cNvPr id="4" name="Espace réservé du numéro de diapositive 3"/>
          <p:cNvSpPr>
            <a:spLocks noGrp="1"/>
          </p:cNvSpPr>
          <p:nvPr>
            <p:ph type="sldNum" sz="quarter" idx="5"/>
          </p:nvPr>
        </p:nvSpPr>
        <p:spPr/>
        <p:txBody>
          <a:bodyPr/>
          <a:lstStyle/>
          <a:p>
            <a:fld id="{90262D6D-5C54-4820-BD8F-F3F71E2609D1}" type="slidenum">
              <a:rPr lang="fr-FR" smtClean="0"/>
              <a:t>12</a:t>
            </a:fld>
            <a:endParaRPr lang="fr-FR"/>
          </a:p>
        </p:txBody>
      </p:sp>
    </p:spTree>
    <p:extLst>
      <p:ext uri="{BB962C8B-B14F-4D97-AF65-F5344CB8AC3E}">
        <p14:creationId xmlns:p14="http://schemas.microsoft.com/office/powerpoint/2010/main" val="82862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H" sz="1200" dirty="0"/>
              <a:t>Vidéo YouTube par défaut (connexion Internet requise)</a:t>
            </a:r>
          </a:p>
          <a:p>
            <a:pPr marL="0" indent="0">
              <a:buFont typeface="Arial" panose="020B0604020202020204" pitchFamily="34" charset="0"/>
              <a:buNone/>
            </a:pPr>
            <a:r>
              <a:rPr lang="fr-CH" sz="1200" dirty="0"/>
              <a:t>Pour une présentation en mode autonome, télécharger la vidéo #1 et l’insérer ici au lieu de la vidéo YouTube</a:t>
            </a:r>
          </a:p>
          <a:p>
            <a:pPr marL="0" indent="0">
              <a:buFont typeface="Arial" panose="020B0604020202020204" pitchFamily="34" charset="0"/>
              <a:buNone/>
            </a:pPr>
            <a:endParaRPr lang="fr-CH" sz="1200" dirty="0"/>
          </a:p>
          <a:p>
            <a:pPr marL="0" indent="0">
              <a:buFont typeface="Arial" panose="020B0604020202020204" pitchFamily="34" charset="0"/>
              <a:buNone/>
            </a:pPr>
            <a:r>
              <a:rPr lang="fr-CH" sz="1200" dirty="0"/>
              <a:t>Lien pour télécharger les vidéos: </a:t>
            </a:r>
            <a:r>
              <a:rPr lang="fr-CH" sz="1200" u="sng" baseline="0" dirty="0">
                <a:solidFill>
                  <a:schemeClr val="accent1"/>
                </a:solidFill>
                <a:uFill>
                  <a:solidFill>
                    <a:srgbClr val="0070C0"/>
                  </a:solidFill>
                </a:uFill>
              </a:rPr>
              <a:t>https://drive.infomaniak.com/app/share/139323/c6ac7206-c160-4502-bb34-5e82d29c5eb8</a:t>
            </a:r>
          </a:p>
          <a:p>
            <a:endParaRPr lang="LID4096" dirty="0"/>
          </a:p>
        </p:txBody>
      </p:sp>
      <p:sp>
        <p:nvSpPr>
          <p:cNvPr id="4" name="Slide Number Placeholder 3"/>
          <p:cNvSpPr>
            <a:spLocks noGrp="1"/>
          </p:cNvSpPr>
          <p:nvPr>
            <p:ph type="sldNum" sz="quarter" idx="5"/>
          </p:nvPr>
        </p:nvSpPr>
        <p:spPr/>
        <p:txBody>
          <a:bodyPr/>
          <a:lstStyle/>
          <a:p>
            <a:fld id="{90262D6D-5C54-4820-BD8F-F3F71E2609D1}" type="slidenum">
              <a:rPr lang="fr-FR" smtClean="0"/>
              <a:t>14</a:t>
            </a:fld>
            <a:endParaRPr lang="fr-FR"/>
          </a:p>
        </p:txBody>
      </p:sp>
    </p:spTree>
    <p:extLst>
      <p:ext uri="{BB962C8B-B14F-4D97-AF65-F5344CB8AC3E}">
        <p14:creationId xmlns:p14="http://schemas.microsoft.com/office/powerpoint/2010/main" val="2137724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H" sz="1200" dirty="0"/>
              <a:t>Vidéo YouTube par défaut (connexion Internet requise)</a:t>
            </a:r>
          </a:p>
          <a:p>
            <a:pPr marL="0" indent="0">
              <a:buFont typeface="Arial" panose="020B0604020202020204" pitchFamily="34" charset="0"/>
              <a:buNone/>
            </a:pPr>
            <a:r>
              <a:rPr lang="fr-CH" sz="1200" dirty="0"/>
              <a:t>Pour une présentation en mode autonome, télécharger la </a:t>
            </a:r>
            <a:r>
              <a:rPr lang="fr-CH" sz="1200"/>
              <a:t>vidéo #2 </a:t>
            </a:r>
            <a:r>
              <a:rPr lang="fr-CH" sz="1200" dirty="0"/>
              <a:t>et l’insérer ici au lieu de la vidéo YouTube</a:t>
            </a:r>
          </a:p>
          <a:p>
            <a:pPr marL="0" indent="0">
              <a:buFont typeface="Arial" panose="020B0604020202020204" pitchFamily="34" charset="0"/>
              <a:buNone/>
            </a:pPr>
            <a:endParaRPr lang="fr-CH" sz="1200" dirty="0"/>
          </a:p>
          <a:p>
            <a:pPr marL="0" indent="0">
              <a:buFont typeface="Arial" panose="020B0604020202020204" pitchFamily="34" charset="0"/>
              <a:buNone/>
            </a:pPr>
            <a:r>
              <a:rPr lang="fr-CH" sz="1200" dirty="0"/>
              <a:t>Lien pour télécharger les vidéos: </a:t>
            </a:r>
            <a:r>
              <a:rPr lang="fr-CH" sz="1200" u="sng" baseline="0" dirty="0">
                <a:solidFill>
                  <a:schemeClr val="accent1"/>
                </a:solidFill>
                <a:uFill>
                  <a:solidFill>
                    <a:srgbClr val="0070C0"/>
                  </a:solidFill>
                </a:uFill>
              </a:rPr>
              <a:t>https://drive.infomaniak.com/app/share/139323/c6ac7206-c160-4502-bb34-5e82d29c5eb8</a:t>
            </a:r>
          </a:p>
        </p:txBody>
      </p:sp>
      <p:sp>
        <p:nvSpPr>
          <p:cNvPr id="4" name="Slide Number Placeholder 3"/>
          <p:cNvSpPr>
            <a:spLocks noGrp="1"/>
          </p:cNvSpPr>
          <p:nvPr>
            <p:ph type="sldNum" sz="quarter" idx="5"/>
          </p:nvPr>
        </p:nvSpPr>
        <p:spPr/>
        <p:txBody>
          <a:bodyPr/>
          <a:lstStyle/>
          <a:p>
            <a:fld id="{90262D6D-5C54-4820-BD8F-F3F71E2609D1}" type="slidenum">
              <a:rPr lang="fr-FR" smtClean="0"/>
              <a:t>21</a:t>
            </a:fld>
            <a:endParaRPr lang="fr-FR"/>
          </a:p>
        </p:txBody>
      </p:sp>
    </p:spTree>
    <p:extLst>
      <p:ext uri="{BB962C8B-B14F-4D97-AF65-F5344CB8AC3E}">
        <p14:creationId xmlns:p14="http://schemas.microsoft.com/office/powerpoint/2010/main" val="3572785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 de début">
    <p:bg>
      <p:bgPr>
        <a:solidFill>
          <a:schemeClr val="bg1"/>
        </a:solidFill>
        <a:effectLst/>
      </p:bgPr>
    </p:bg>
    <p:spTree>
      <p:nvGrpSpPr>
        <p:cNvPr id="1" name=""/>
        <p:cNvGrpSpPr/>
        <p:nvPr/>
      </p:nvGrpSpPr>
      <p:grpSpPr>
        <a:xfrm>
          <a:off x="0" y="0"/>
          <a:ext cx="0" cy="0"/>
          <a:chOff x="0" y="0"/>
          <a:chExt cx="0" cy="0"/>
        </a:xfrm>
      </p:grpSpPr>
      <p:pic>
        <p:nvPicPr>
          <p:cNvPr id="137" name="Image 136">
            <a:extLst>
              <a:ext uri="{FF2B5EF4-FFF2-40B4-BE49-F238E27FC236}">
                <a16:creationId xmlns:a16="http://schemas.microsoft.com/office/drawing/2014/main" id="{B7D108A6-3D58-44FF-8E41-BFD1273788EC}"/>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16018" b="15335"/>
          <a:stretch/>
        </p:blipFill>
        <p:spPr>
          <a:xfrm>
            <a:off x="4737100" y="1285587"/>
            <a:ext cx="7454900" cy="5572413"/>
          </a:xfrm>
          <a:prstGeom prst="rect">
            <a:avLst/>
          </a:prstGeom>
        </p:spPr>
      </p:pic>
      <p:sp>
        <p:nvSpPr>
          <p:cNvPr id="135" name="Freeform 9">
            <a:extLst>
              <a:ext uri="{FF2B5EF4-FFF2-40B4-BE49-F238E27FC236}">
                <a16:creationId xmlns:a16="http://schemas.microsoft.com/office/drawing/2014/main" id="{1AD95203-4A7A-4BDB-997C-50101A277FA6}"/>
              </a:ext>
            </a:extLst>
          </p:cNvPr>
          <p:cNvSpPr>
            <a:spLocks/>
          </p:cNvSpPr>
          <p:nvPr userDrawn="1"/>
        </p:nvSpPr>
        <p:spPr bwMode="auto">
          <a:xfrm>
            <a:off x="0" y="0"/>
            <a:ext cx="7329488" cy="6858000"/>
          </a:xfrm>
          <a:custGeom>
            <a:avLst/>
            <a:gdLst>
              <a:gd name="T0" fmla="*/ 0 w 4203"/>
              <a:gd name="T1" fmla="*/ 4320 h 4320"/>
              <a:gd name="T2" fmla="*/ 0 w 4203"/>
              <a:gd name="T3" fmla="*/ 0 h 4320"/>
              <a:gd name="T4" fmla="*/ 2676 w 4203"/>
              <a:gd name="T5" fmla="*/ 0 h 4320"/>
              <a:gd name="T6" fmla="*/ 3274 w 4203"/>
              <a:gd name="T7" fmla="*/ 2160 h 4320"/>
              <a:gd name="T8" fmla="*/ 4184 w 4203"/>
              <a:gd name="T9" fmla="*/ 4320 h 4320"/>
            </a:gdLst>
            <a:ahLst/>
            <a:cxnLst>
              <a:cxn ang="0">
                <a:pos x="T0" y="T1"/>
              </a:cxn>
              <a:cxn ang="0">
                <a:pos x="T2" y="T3"/>
              </a:cxn>
              <a:cxn ang="0">
                <a:pos x="T4" y="T5"/>
              </a:cxn>
              <a:cxn ang="0">
                <a:pos x="T6" y="T7"/>
              </a:cxn>
              <a:cxn ang="0">
                <a:pos x="T8" y="T9"/>
              </a:cxn>
            </a:cxnLst>
            <a:rect l="0" t="0" r="r" b="b"/>
            <a:pathLst>
              <a:path w="4203" h="4320">
                <a:moveTo>
                  <a:pt x="0" y="4320"/>
                </a:moveTo>
                <a:cubicBezTo>
                  <a:pt x="0" y="0"/>
                  <a:pt x="0" y="0"/>
                  <a:pt x="0" y="0"/>
                </a:cubicBezTo>
                <a:cubicBezTo>
                  <a:pt x="2676" y="0"/>
                  <a:pt x="2676" y="0"/>
                  <a:pt x="2676" y="0"/>
                </a:cubicBezTo>
                <a:cubicBezTo>
                  <a:pt x="2676" y="0"/>
                  <a:pt x="2343" y="797"/>
                  <a:pt x="3274" y="2160"/>
                </a:cubicBezTo>
                <a:cubicBezTo>
                  <a:pt x="4203" y="3520"/>
                  <a:pt x="4184" y="4320"/>
                  <a:pt x="4184" y="4320"/>
                </a:cubicBezTo>
              </a:path>
            </a:pathLst>
          </a:custGeom>
          <a:solidFill>
            <a:srgbClr val="7A2E69"/>
          </a:solidFill>
          <a:ln w="9525">
            <a:noFill/>
            <a:round/>
            <a:headEnd/>
            <a:tailEnd/>
          </a:ln>
        </p:spPr>
        <p:txBody>
          <a:bodyPr vert="horz" wrap="square" lIns="91440" tIns="45720" rIns="91440" bIns="45720" numCol="1" anchor="t" anchorCtr="0" compatLnSpc="1">
            <a:prstTxWarp prst="textNoShape">
              <a:avLst/>
            </a:prstTxWarp>
          </a:bodyPr>
          <a:lstStyle/>
          <a:p>
            <a:endParaRPr lang="fr-FR"/>
          </a:p>
        </p:txBody>
      </p:sp>
      <p:pic>
        <p:nvPicPr>
          <p:cNvPr id="10" name="Image 9">
            <a:extLst>
              <a:ext uri="{FF2B5EF4-FFF2-40B4-BE49-F238E27FC236}">
                <a16:creationId xmlns:a16="http://schemas.microsoft.com/office/drawing/2014/main" id="{4299FCC7-A399-45A9-B19D-2FCCC9B5CA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77015" y="668216"/>
            <a:ext cx="6707841" cy="497960"/>
          </a:xfrm>
          <a:prstGeom prst="rect">
            <a:avLst/>
          </a:prstGeom>
        </p:spPr>
      </p:pic>
      <p:sp>
        <p:nvSpPr>
          <p:cNvPr id="42" name="Espace réservé du titre 1">
            <a:extLst>
              <a:ext uri="{FF2B5EF4-FFF2-40B4-BE49-F238E27FC236}">
                <a16:creationId xmlns:a16="http://schemas.microsoft.com/office/drawing/2014/main" id="{4B898E87-7825-42EE-8B9F-D77FB6A4B962}"/>
              </a:ext>
            </a:extLst>
          </p:cNvPr>
          <p:cNvSpPr>
            <a:spLocks noGrp="1"/>
          </p:cNvSpPr>
          <p:nvPr>
            <p:ph type="title" hasCustomPrompt="1"/>
          </p:nvPr>
        </p:nvSpPr>
        <p:spPr>
          <a:xfrm>
            <a:off x="6895001" y="1758462"/>
            <a:ext cx="4976331" cy="1354921"/>
          </a:xfrm>
          <a:prstGeom prst="rect">
            <a:avLst/>
          </a:prstGeom>
          <a:noFill/>
        </p:spPr>
        <p:txBody>
          <a:bodyPr vert="horz" lIns="91440" tIns="45720" rIns="91440" bIns="45720" rtlCol="0" anchor="ctr">
            <a:normAutofit/>
          </a:bodyPr>
          <a:lstStyle>
            <a:lvl1pPr algn="r">
              <a:defRPr sz="4000">
                <a:solidFill>
                  <a:srgbClr val="7A2E69"/>
                </a:solidFill>
              </a:defRPr>
            </a:lvl1pPr>
          </a:lstStyle>
          <a:p>
            <a:r>
              <a:rPr lang="fr-FR"/>
              <a:t>Ajoutez le titre de la présentation</a:t>
            </a:r>
          </a:p>
        </p:txBody>
      </p:sp>
      <p:sp>
        <p:nvSpPr>
          <p:cNvPr id="54" name="Espace réservé du texte 53">
            <a:extLst>
              <a:ext uri="{FF2B5EF4-FFF2-40B4-BE49-F238E27FC236}">
                <a16:creationId xmlns:a16="http://schemas.microsoft.com/office/drawing/2014/main" id="{5BC0C7AC-A5A6-4C21-BFA6-7C054694A916}"/>
              </a:ext>
            </a:extLst>
          </p:cNvPr>
          <p:cNvSpPr>
            <a:spLocks noGrp="1"/>
          </p:cNvSpPr>
          <p:nvPr>
            <p:ph type="body" sz="quarter" idx="10" hasCustomPrompt="1"/>
          </p:nvPr>
        </p:nvSpPr>
        <p:spPr>
          <a:xfrm>
            <a:off x="6894519" y="3422264"/>
            <a:ext cx="4976813" cy="536575"/>
          </a:xfrm>
        </p:spPr>
        <p:txBody>
          <a:bodyPr/>
          <a:lstStyle>
            <a:lvl1pPr marL="0" indent="0" algn="r">
              <a:buNone/>
              <a:defRPr/>
            </a:lvl1pPr>
          </a:lstStyle>
          <a:p>
            <a:pPr lvl="0"/>
            <a:r>
              <a:rPr lang="fr-FR"/>
              <a:t>Ajoutez un sous-titre</a:t>
            </a:r>
          </a:p>
        </p:txBody>
      </p:sp>
      <p:sp>
        <p:nvSpPr>
          <p:cNvPr id="67" name="Espace réservé pour une image  66">
            <a:extLst>
              <a:ext uri="{FF2B5EF4-FFF2-40B4-BE49-F238E27FC236}">
                <a16:creationId xmlns:a16="http://schemas.microsoft.com/office/drawing/2014/main" id="{22E8CBDC-BB86-4BBD-9840-8E245D7F570B}"/>
              </a:ext>
            </a:extLst>
          </p:cNvPr>
          <p:cNvSpPr>
            <a:spLocks noGrp="1"/>
          </p:cNvSpPr>
          <p:nvPr>
            <p:ph type="pic" sz="quarter" idx="11" hasCustomPrompt="1"/>
          </p:nvPr>
        </p:nvSpPr>
        <p:spPr>
          <a:xfrm>
            <a:off x="0" y="-1"/>
            <a:ext cx="6895001" cy="6858000"/>
          </a:xfrm>
          <a:custGeom>
            <a:avLst/>
            <a:gdLst>
              <a:gd name="connsiteX0" fmla="*/ 0 w 6895001"/>
              <a:gd name="connsiteY0" fmla="*/ 0 h 6858000"/>
              <a:gd name="connsiteX1" fmla="*/ 4409869 w 6895001"/>
              <a:gd name="connsiteY1" fmla="*/ 0 h 6858000"/>
              <a:gd name="connsiteX2" fmla="*/ 5395333 w 6895001"/>
              <a:gd name="connsiteY2" fmla="*/ 3429000 h 6858000"/>
              <a:gd name="connsiteX3" fmla="*/ 6894953 w 6895001"/>
              <a:gd name="connsiteY3" fmla="*/ 6858000 h 6858000"/>
              <a:gd name="connsiteX4" fmla="*/ 0 w 6895001"/>
              <a:gd name="connsiteY4" fmla="*/ 6858000 h 6858000"/>
              <a:gd name="connsiteX5" fmla="*/ 0 w 689500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5001" h="6858000">
                <a:moveTo>
                  <a:pt x="0" y="0"/>
                </a:moveTo>
                <a:cubicBezTo>
                  <a:pt x="4409869" y="0"/>
                  <a:pt x="4409869" y="0"/>
                  <a:pt x="4409869" y="0"/>
                </a:cubicBezTo>
                <a:cubicBezTo>
                  <a:pt x="4409869" y="0"/>
                  <a:pt x="3861107" y="1265238"/>
                  <a:pt x="5395333" y="3429000"/>
                </a:cubicBezTo>
                <a:cubicBezTo>
                  <a:pt x="6926263" y="5588000"/>
                  <a:pt x="6894953" y="6858000"/>
                  <a:pt x="6894953" y="6858000"/>
                </a:cubicBezTo>
                <a:lnTo>
                  <a:pt x="0" y="6858000"/>
                </a:lnTo>
                <a:cubicBezTo>
                  <a:pt x="0" y="0"/>
                  <a:pt x="0" y="0"/>
                  <a:pt x="0" y="0"/>
                </a:cubicBezTo>
                <a:close/>
              </a:path>
            </a:pathLst>
          </a:custGeom>
        </p:spPr>
        <p:txBody>
          <a:bodyPr wrap="square">
            <a:noAutofit/>
          </a:bodyPr>
          <a:lstStyle>
            <a:lvl1pPr marL="0" indent="0">
              <a:buNone/>
              <a:defRPr/>
            </a:lvl1pPr>
          </a:lstStyle>
          <a:p>
            <a:r>
              <a:rPr lang="fr-FR"/>
              <a:t>Cliquez sur l’icône </a:t>
            </a:r>
            <a:br>
              <a:rPr lang="fr-FR"/>
            </a:br>
            <a:r>
              <a:rPr lang="fr-FR"/>
              <a:t>pour insérer une image</a:t>
            </a:r>
          </a:p>
        </p:txBody>
      </p:sp>
    </p:spTree>
    <p:extLst>
      <p:ext uri="{BB962C8B-B14F-4D97-AF65-F5344CB8AC3E}">
        <p14:creationId xmlns:p14="http://schemas.microsoft.com/office/powerpoint/2010/main" val="927527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se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D79C39-7868-4916-8CC5-509F3AA96B0C}"/>
              </a:ext>
            </a:extLst>
          </p:cNvPr>
          <p:cNvSpPr>
            <a:spLocks noGrp="1"/>
          </p:cNvSpPr>
          <p:nvPr>
            <p:ph type="title" hasCustomPrompt="1"/>
          </p:nvPr>
        </p:nvSpPr>
        <p:spPr>
          <a:xfrm>
            <a:off x="600528" y="1749255"/>
            <a:ext cx="10990943" cy="2787990"/>
          </a:xfrm>
        </p:spPr>
        <p:txBody>
          <a:bodyPr>
            <a:normAutofit/>
          </a:bodyPr>
          <a:lstStyle>
            <a:lvl1pPr algn="ctr">
              <a:defRPr sz="3600"/>
            </a:lvl1pPr>
          </a:lstStyle>
          <a:p>
            <a:r>
              <a:rPr lang="fr-FR"/>
              <a:t>Ajouter ici un verset biblique</a:t>
            </a:r>
          </a:p>
        </p:txBody>
      </p:sp>
      <p:sp>
        <p:nvSpPr>
          <p:cNvPr id="4" name="Espace réservé du texte 18">
            <a:extLst>
              <a:ext uri="{FF2B5EF4-FFF2-40B4-BE49-F238E27FC236}">
                <a16:creationId xmlns:a16="http://schemas.microsoft.com/office/drawing/2014/main" id="{FCCCCD91-B45F-42AF-B5FD-F0EDB3DF6F13}"/>
              </a:ext>
            </a:extLst>
          </p:cNvPr>
          <p:cNvSpPr>
            <a:spLocks noGrp="1"/>
          </p:cNvSpPr>
          <p:nvPr>
            <p:ph type="body" sz="quarter" idx="14" hasCustomPrompt="1"/>
          </p:nvPr>
        </p:nvSpPr>
        <p:spPr>
          <a:xfrm>
            <a:off x="2817835" y="4922168"/>
            <a:ext cx="6556327" cy="545182"/>
          </a:xfrm>
        </p:spPr>
        <p:txBody>
          <a:bodyPr/>
          <a:lstStyle>
            <a:lvl1pPr marL="0" indent="0" algn="ctr">
              <a:buNone/>
              <a:defRPr/>
            </a:lvl1pPr>
            <a:lvl2pPr algn="ctr">
              <a:defRPr/>
            </a:lvl2pPr>
            <a:lvl3pPr algn="ctr">
              <a:defRPr/>
            </a:lvl3pPr>
          </a:lstStyle>
          <a:p>
            <a:pPr lvl="0"/>
            <a:r>
              <a:rPr lang="fr-FR"/>
              <a:t>Ajoutez ici la référence du verset</a:t>
            </a:r>
          </a:p>
        </p:txBody>
      </p:sp>
      <p:sp>
        <p:nvSpPr>
          <p:cNvPr id="9" name="Rectangle 8">
            <a:extLst>
              <a:ext uri="{FF2B5EF4-FFF2-40B4-BE49-F238E27FC236}">
                <a16:creationId xmlns:a16="http://schemas.microsoft.com/office/drawing/2014/main" id="{A5B14DD5-1D30-408B-A1A0-A2668CFA1ECF}"/>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94DD4E34-CC26-4DF6-BB56-7CFAC0F0BC4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36467" r="11795"/>
          <a:stretch/>
        </p:blipFill>
        <p:spPr>
          <a:xfrm>
            <a:off x="795500" y="-1"/>
            <a:ext cx="11396500" cy="6086475"/>
          </a:xfrm>
          <a:prstGeom prst="rect">
            <a:avLst/>
          </a:prstGeom>
        </p:spPr>
      </p:pic>
    </p:spTree>
    <p:extLst>
      <p:ext uri="{BB962C8B-B14F-4D97-AF65-F5344CB8AC3E}">
        <p14:creationId xmlns:p14="http://schemas.microsoft.com/office/powerpoint/2010/main" val="171361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jets de prière">
    <p:spTree>
      <p:nvGrpSpPr>
        <p:cNvPr id="1" name=""/>
        <p:cNvGrpSpPr/>
        <p:nvPr/>
      </p:nvGrpSpPr>
      <p:grpSpPr>
        <a:xfrm>
          <a:off x="0" y="0"/>
          <a:ext cx="0" cy="0"/>
          <a:chOff x="0" y="0"/>
          <a:chExt cx="0" cy="0"/>
        </a:xfrm>
      </p:grpSpPr>
      <p:sp>
        <p:nvSpPr>
          <p:cNvPr id="4" name="Espace réservé du texte 6">
            <a:extLst>
              <a:ext uri="{FF2B5EF4-FFF2-40B4-BE49-F238E27FC236}">
                <a16:creationId xmlns:a16="http://schemas.microsoft.com/office/drawing/2014/main" id="{FDE4B170-B06E-4564-9B35-0E7E061DEDC1}"/>
              </a:ext>
            </a:extLst>
          </p:cNvPr>
          <p:cNvSpPr>
            <a:spLocks noGrp="1"/>
          </p:cNvSpPr>
          <p:nvPr>
            <p:ph type="body" sz="quarter" idx="10"/>
          </p:nvPr>
        </p:nvSpPr>
        <p:spPr>
          <a:xfrm>
            <a:off x="2516187" y="1553622"/>
            <a:ext cx="8201023" cy="1341212"/>
          </a:xfrm>
        </p:spPr>
        <p:txBody>
          <a:bodyPr>
            <a:normAutofit/>
          </a:bodyPr>
          <a:lstStyle>
            <a:lvl1pPr marL="0" indent="0">
              <a:buNone/>
              <a:defRPr sz="3200"/>
            </a:lvl1pPr>
            <a:lvl2pPr>
              <a:defRPr sz="3200"/>
            </a:lvl2pPr>
            <a:lvl3pPr>
              <a:defRPr sz="2800"/>
            </a:lvl3pPr>
            <a:lvl4pPr>
              <a:defRPr sz="2400"/>
            </a:lvl4pPr>
            <a:lvl5pPr>
              <a:defRPr sz="2400"/>
            </a:lvl5pPr>
          </a:lstStyle>
          <a:p>
            <a:pPr lvl="0"/>
            <a:r>
              <a:rPr lang="fr-FR"/>
              <a:t>Cliquez pour modifier les styles du texte du masque</a:t>
            </a:r>
          </a:p>
        </p:txBody>
      </p:sp>
      <p:sp>
        <p:nvSpPr>
          <p:cNvPr id="6" name="Espace réservé du texte 6">
            <a:extLst>
              <a:ext uri="{FF2B5EF4-FFF2-40B4-BE49-F238E27FC236}">
                <a16:creationId xmlns:a16="http://schemas.microsoft.com/office/drawing/2014/main" id="{E463D676-3A9F-4BAC-A541-EA7399F2A3F9}"/>
              </a:ext>
            </a:extLst>
          </p:cNvPr>
          <p:cNvSpPr>
            <a:spLocks noGrp="1"/>
          </p:cNvSpPr>
          <p:nvPr>
            <p:ph type="body" sz="quarter" idx="11"/>
          </p:nvPr>
        </p:nvSpPr>
        <p:spPr>
          <a:xfrm>
            <a:off x="2516187" y="3127062"/>
            <a:ext cx="8201025" cy="1341212"/>
          </a:xfrm>
        </p:spPr>
        <p:txBody>
          <a:bodyPr>
            <a:normAutofit/>
          </a:bodyPr>
          <a:lstStyle>
            <a:lvl1pPr marL="0" indent="0">
              <a:buNone/>
              <a:defRPr sz="3200"/>
            </a:lvl1pPr>
            <a:lvl2pPr>
              <a:defRPr sz="3200"/>
            </a:lvl2pPr>
            <a:lvl3pPr>
              <a:defRPr sz="2800"/>
            </a:lvl3pPr>
            <a:lvl4pPr>
              <a:defRPr sz="2400"/>
            </a:lvl4pPr>
            <a:lvl5pPr>
              <a:defRPr sz="2400"/>
            </a:lvl5pPr>
          </a:lstStyle>
          <a:p>
            <a:pPr lvl="0"/>
            <a:r>
              <a:rPr lang="fr-FR"/>
              <a:t>Cliquez pour modifier les styles du texte du masque</a:t>
            </a:r>
          </a:p>
        </p:txBody>
      </p:sp>
      <p:sp>
        <p:nvSpPr>
          <p:cNvPr id="7" name="Espace réservé du texte 6">
            <a:extLst>
              <a:ext uri="{FF2B5EF4-FFF2-40B4-BE49-F238E27FC236}">
                <a16:creationId xmlns:a16="http://schemas.microsoft.com/office/drawing/2014/main" id="{A5CA3B9C-AE0B-4B26-A97A-759DE76DD59B}"/>
              </a:ext>
            </a:extLst>
          </p:cNvPr>
          <p:cNvSpPr>
            <a:spLocks noGrp="1"/>
          </p:cNvSpPr>
          <p:nvPr>
            <p:ph type="body" sz="quarter" idx="12"/>
          </p:nvPr>
        </p:nvSpPr>
        <p:spPr>
          <a:xfrm>
            <a:off x="2516185" y="4692792"/>
            <a:ext cx="8201025" cy="1341212"/>
          </a:xfrm>
        </p:spPr>
        <p:txBody>
          <a:bodyPr>
            <a:normAutofit/>
          </a:bodyPr>
          <a:lstStyle>
            <a:lvl1pPr marL="0" indent="0">
              <a:buNone/>
              <a:defRPr sz="3200"/>
            </a:lvl1pPr>
            <a:lvl2pPr>
              <a:defRPr sz="3200"/>
            </a:lvl2pPr>
            <a:lvl3pPr>
              <a:defRPr sz="2800"/>
            </a:lvl3pPr>
            <a:lvl4pPr>
              <a:defRPr sz="2400"/>
            </a:lvl4pPr>
            <a:lvl5pPr>
              <a:defRPr sz="2400"/>
            </a:lvl5pPr>
          </a:lstStyle>
          <a:p>
            <a:pPr lvl="0"/>
            <a:r>
              <a:rPr lang="fr-FR"/>
              <a:t>Cliquez pour modifier les styles du texte du masque</a:t>
            </a:r>
          </a:p>
        </p:txBody>
      </p:sp>
      <p:sp>
        <p:nvSpPr>
          <p:cNvPr id="11" name="ZoneTexte 10">
            <a:extLst>
              <a:ext uri="{FF2B5EF4-FFF2-40B4-BE49-F238E27FC236}">
                <a16:creationId xmlns:a16="http://schemas.microsoft.com/office/drawing/2014/main" id="{958A2D71-75AB-407C-AAC4-E5D0690E476A}"/>
              </a:ext>
            </a:extLst>
          </p:cNvPr>
          <p:cNvSpPr txBox="1"/>
          <p:nvPr userDrawn="1"/>
        </p:nvSpPr>
        <p:spPr>
          <a:xfrm>
            <a:off x="927100" y="341341"/>
            <a:ext cx="10617200" cy="769441"/>
          </a:xfrm>
          <a:prstGeom prst="rect">
            <a:avLst/>
          </a:prstGeom>
          <a:noFill/>
        </p:spPr>
        <p:txBody>
          <a:bodyPr wrap="square" rtlCol="0">
            <a:spAutoFit/>
          </a:bodyPr>
          <a:lstStyle/>
          <a:p>
            <a:pPr algn="ctr"/>
            <a:r>
              <a:rPr lang="fr-FR" sz="4400" b="1">
                <a:solidFill>
                  <a:srgbClr val="7A2E69"/>
                </a:solidFill>
                <a:latin typeface="Tahoma" panose="020B0604030504040204" pitchFamily="34" charset="0"/>
                <a:ea typeface="Tahoma" panose="020B0604030504040204" pitchFamily="34" charset="0"/>
                <a:cs typeface="Tahoma" panose="020B0604030504040204" pitchFamily="34" charset="0"/>
              </a:rPr>
              <a:t>Sujets de prière</a:t>
            </a:r>
          </a:p>
        </p:txBody>
      </p:sp>
      <p:sp>
        <p:nvSpPr>
          <p:cNvPr id="14" name="Rectangle 13">
            <a:extLst>
              <a:ext uri="{FF2B5EF4-FFF2-40B4-BE49-F238E27FC236}">
                <a16:creationId xmlns:a16="http://schemas.microsoft.com/office/drawing/2014/main" id="{2E99090C-575C-4248-9C29-2364BD2280C2}"/>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A427F78D-8A9E-4F0C-99E3-C01B120B27B5}"/>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2120" t="7507"/>
          <a:stretch/>
        </p:blipFill>
        <p:spPr>
          <a:xfrm>
            <a:off x="0" y="0"/>
            <a:ext cx="5152896" cy="4021196"/>
          </a:xfrm>
          <a:prstGeom prst="rect">
            <a:avLst/>
          </a:prstGeom>
        </p:spPr>
      </p:pic>
    </p:spTree>
    <p:extLst>
      <p:ext uri="{BB962C8B-B14F-4D97-AF65-F5344CB8AC3E}">
        <p14:creationId xmlns:p14="http://schemas.microsoft.com/office/powerpoint/2010/main" val="227781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5E5548E-484D-4200-9291-5D2C6663E8FB}"/>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7778" b="13610"/>
          <a:stretch/>
        </p:blipFill>
        <p:spPr>
          <a:xfrm>
            <a:off x="0" y="947945"/>
            <a:ext cx="8509000" cy="5910055"/>
          </a:xfrm>
          <a:prstGeom prst="rect">
            <a:avLst/>
          </a:prstGeom>
        </p:spPr>
      </p:pic>
      <p:sp>
        <p:nvSpPr>
          <p:cNvPr id="2" name="Titre 1">
            <a:extLst>
              <a:ext uri="{FF2B5EF4-FFF2-40B4-BE49-F238E27FC236}">
                <a16:creationId xmlns:a16="http://schemas.microsoft.com/office/drawing/2014/main" id="{4B07E41B-FABF-453F-885C-5F343DD30D8F}"/>
              </a:ext>
            </a:extLst>
          </p:cNvPr>
          <p:cNvSpPr>
            <a:spLocks noGrp="1"/>
          </p:cNvSpPr>
          <p:nvPr>
            <p:ph type="title" hasCustomPrompt="1"/>
          </p:nvPr>
        </p:nvSpPr>
        <p:spPr/>
        <p:txBody>
          <a:bodyPr/>
          <a:lstStyle>
            <a:lvl1pPr algn="ctr">
              <a:defRPr>
                <a:solidFill>
                  <a:srgbClr val="7A2E69"/>
                </a:solidFill>
              </a:defRPr>
            </a:lvl1pPr>
          </a:lstStyle>
          <a:p>
            <a:r>
              <a:rPr lang="fr-FR"/>
              <a:t>Ajoutez le titre du calendrier</a:t>
            </a:r>
          </a:p>
        </p:txBody>
      </p:sp>
      <p:sp>
        <p:nvSpPr>
          <p:cNvPr id="3" name="Espace réservé du texte 6">
            <a:extLst>
              <a:ext uri="{FF2B5EF4-FFF2-40B4-BE49-F238E27FC236}">
                <a16:creationId xmlns:a16="http://schemas.microsoft.com/office/drawing/2014/main" id="{FB5A3EFB-8A38-4D73-A0AE-5741031B2361}"/>
              </a:ext>
            </a:extLst>
          </p:cNvPr>
          <p:cNvSpPr>
            <a:spLocks noGrp="1"/>
          </p:cNvSpPr>
          <p:nvPr>
            <p:ph type="body" sz="quarter" idx="10"/>
          </p:nvPr>
        </p:nvSpPr>
        <p:spPr>
          <a:xfrm>
            <a:off x="2420938" y="2608827"/>
            <a:ext cx="3579813" cy="1341212"/>
          </a:xfrm>
        </p:spPr>
        <p:txBody>
          <a:bodyPr>
            <a:normAutofit/>
          </a:bodyPr>
          <a:lstStyle>
            <a:lvl1pPr marL="0" indent="0">
              <a:buNone/>
              <a:defRPr sz="3200"/>
            </a:lvl1pPr>
            <a:lvl2pPr>
              <a:defRPr sz="3200"/>
            </a:lvl2pPr>
            <a:lvl3pPr>
              <a:defRPr sz="2800"/>
            </a:lvl3pPr>
            <a:lvl4pPr>
              <a:defRPr sz="2400"/>
            </a:lvl4pPr>
            <a:lvl5pPr>
              <a:defRPr sz="2400"/>
            </a:lvl5pPr>
          </a:lstStyle>
          <a:p>
            <a:pPr lvl="0"/>
            <a:r>
              <a:rPr lang="fr-FR"/>
              <a:t>Cliquez pour modifier les styles du texte du masque</a:t>
            </a:r>
          </a:p>
        </p:txBody>
      </p:sp>
      <p:sp>
        <p:nvSpPr>
          <p:cNvPr id="4" name="Espace réservé du texte 6">
            <a:extLst>
              <a:ext uri="{FF2B5EF4-FFF2-40B4-BE49-F238E27FC236}">
                <a16:creationId xmlns:a16="http://schemas.microsoft.com/office/drawing/2014/main" id="{88077FBD-2B10-4D78-B2E2-0A66BF78C4BC}"/>
              </a:ext>
            </a:extLst>
          </p:cNvPr>
          <p:cNvSpPr>
            <a:spLocks noGrp="1"/>
          </p:cNvSpPr>
          <p:nvPr>
            <p:ph type="body" sz="quarter" idx="11"/>
          </p:nvPr>
        </p:nvSpPr>
        <p:spPr>
          <a:xfrm>
            <a:off x="2420937" y="4949144"/>
            <a:ext cx="3579813" cy="1341212"/>
          </a:xfrm>
        </p:spPr>
        <p:txBody>
          <a:bodyPr>
            <a:normAutofit/>
          </a:bodyPr>
          <a:lstStyle>
            <a:lvl1pPr marL="0" indent="0">
              <a:buNone/>
              <a:defRPr sz="3200"/>
            </a:lvl1pPr>
            <a:lvl2pPr>
              <a:defRPr sz="3200"/>
            </a:lvl2pPr>
            <a:lvl3pPr>
              <a:defRPr sz="2800"/>
            </a:lvl3pPr>
            <a:lvl4pPr>
              <a:defRPr sz="2400"/>
            </a:lvl4pPr>
            <a:lvl5pPr>
              <a:defRPr sz="2400"/>
            </a:lvl5pPr>
          </a:lstStyle>
          <a:p>
            <a:pPr lvl="0"/>
            <a:r>
              <a:rPr lang="fr-FR"/>
              <a:t>Cliquez pour modifier les styles du texte du masque</a:t>
            </a:r>
          </a:p>
        </p:txBody>
      </p:sp>
      <p:sp>
        <p:nvSpPr>
          <p:cNvPr id="6" name="Espace réservé du texte 6">
            <a:extLst>
              <a:ext uri="{FF2B5EF4-FFF2-40B4-BE49-F238E27FC236}">
                <a16:creationId xmlns:a16="http://schemas.microsoft.com/office/drawing/2014/main" id="{CF642DBB-98A2-4FE8-B1B9-DB820B0301C6}"/>
              </a:ext>
            </a:extLst>
          </p:cNvPr>
          <p:cNvSpPr>
            <a:spLocks noGrp="1"/>
          </p:cNvSpPr>
          <p:nvPr>
            <p:ph type="body" sz="quarter" idx="12"/>
          </p:nvPr>
        </p:nvSpPr>
        <p:spPr>
          <a:xfrm>
            <a:off x="7841115" y="4978766"/>
            <a:ext cx="3579813" cy="1341212"/>
          </a:xfrm>
        </p:spPr>
        <p:txBody>
          <a:bodyPr>
            <a:normAutofit/>
          </a:bodyPr>
          <a:lstStyle>
            <a:lvl1pPr marL="0" indent="0">
              <a:buNone/>
              <a:defRPr sz="3200"/>
            </a:lvl1pPr>
            <a:lvl2pPr>
              <a:defRPr sz="3200"/>
            </a:lvl2pPr>
            <a:lvl3pPr>
              <a:defRPr sz="2800"/>
            </a:lvl3pPr>
            <a:lvl4pPr>
              <a:defRPr sz="2400"/>
            </a:lvl4pPr>
            <a:lvl5pPr>
              <a:defRPr sz="2400"/>
            </a:lvl5pPr>
          </a:lstStyle>
          <a:p>
            <a:pPr lvl="0"/>
            <a:r>
              <a:rPr lang="fr-FR"/>
              <a:t>Cliquez pour modifier les styles du texte du masque</a:t>
            </a:r>
          </a:p>
        </p:txBody>
      </p:sp>
      <p:sp>
        <p:nvSpPr>
          <p:cNvPr id="7" name="Espace réservé du texte 6">
            <a:extLst>
              <a:ext uri="{FF2B5EF4-FFF2-40B4-BE49-F238E27FC236}">
                <a16:creationId xmlns:a16="http://schemas.microsoft.com/office/drawing/2014/main" id="{2521C3D6-C9EA-42DB-8000-B1B7FEF20EAE}"/>
              </a:ext>
            </a:extLst>
          </p:cNvPr>
          <p:cNvSpPr>
            <a:spLocks noGrp="1"/>
          </p:cNvSpPr>
          <p:nvPr>
            <p:ph type="body" sz="quarter" idx="13"/>
          </p:nvPr>
        </p:nvSpPr>
        <p:spPr>
          <a:xfrm>
            <a:off x="7841114" y="2608827"/>
            <a:ext cx="3579813" cy="1341212"/>
          </a:xfrm>
        </p:spPr>
        <p:txBody>
          <a:bodyPr>
            <a:normAutofit/>
          </a:bodyPr>
          <a:lstStyle>
            <a:lvl1pPr marL="0" indent="0">
              <a:buNone/>
              <a:defRPr sz="3200"/>
            </a:lvl1pPr>
            <a:lvl2pPr>
              <a:defRPr sz="3200"/>
            </a:lvl2pPr>
            <a:lvl3pPr>
              <a:defRPr sz="2800"/>
            </a:lvl3pPr>
            <a:lvl4pPr>
              <a:defRPr sz="2400"/>
            </a:lvl4pPr>
            <a:lvl5pPr>
              <a:defRPr sz="2400"/>
            </a:lvl5pPr>
          </a:lstStyle>
          <a:p>
            <a:pPr lvl="0"/>
            <a:r>
              <a:rPr lang="fr-FR"/>
              <a:t>Cliquez pour modifier les styles du texte du masque</a:t>
            </a:r>
          </a:p>
        </p:txBody>
      </p:sp>
      <p:sp>
        <p:nvSpPr>
          <p:cNvPr id="8" name="Espace réservé du texte 6">
            <a:extLst>
              <a:ext uri="{FF2B5EF4-FFF2-40B4-BE49-F238E27FC236}">
                <a16:creationId xmlns:a16="http://schemas.microsoft.com/office/drawing/2014/main" id="{58C4A3DE-E54B-4505-A11D-A780907AF294}"/>
              </a:ext>
            </a:extLst>
          </p:cNvPr>
          <p:cNvSpPr>
            <a:spLocks noGrp="1"/>
          </p:cNvSpPr>
          <p:nvPr>
            <p:ph type="body" sz="quarter" idx="14" hasCustomPrompt="1"/>
          </p:nvPr>
        </p:nvSpPr>
        <p:spPr>
          <a:xfrm>
            <a:off x="2420935" y="2025989"/>
            <a:ext cx="3579813" cy="582838"/>
          </a:xfrm>
        </p:spPr>
        <p:txBody>
          <a:bodyPr>
            <a:normAutofit/>
          </a:bodyPr>
          <a:lstStyle>
            <a:lvl1pPr marL="0" indent="0">
              <a:buNone/>
              <a:defRPr sz="3200" b="1">
                <a:solidFill>
                  <a:srgbClr val="7A2E69"/>
                </a:solidFill>
              </a:defRPr>
            </a:lvl1pPr>
            <a:lvl2pPr>
              <a:defRPr sz="3200"/>
            </a:lvl2pPr>
            <a:lvl3pPr>
              <a:defRPr sz="2800"/>
            </a:lvl3pPr>
            <a:lvl4pPr>
              <a:defRPr sz="2400"/>
            </a:lvl4pPr>
            <a:lvl5pPr>
              <a:defRPr sz="2400"/>
            </a:lvl5pPr>
          </a:lstStyle>
          <a:p>
            <a:pPr lvl="0"/>
            <a:r>
              <a:rPr lang="fr-FR"/>
              <a:t>Ajouter la date</a:t>
            </a:r>
          </a:p>
        </p:txBody>
      </p:sp>
      <p:sp>
        <p:nvSpPr>
          <p:cNvPr id="10" name="Espace réservé du texte 6">
            <a:extLst>
              <a:ext uri="{FF2B5EF4-FFF2-40B4-BE49-F238E27FC236}">
                <a16:creationId xmlns:a16="http://schemas.microsoft.com/office/drawing/2014/main" id="{CDB473E9-16C4-4831-BEF5-AFEBA3062D5F}"/>
              </a:ext>
            </a:extLst>
          </p:cNvPr>
          <p:cNvSpPr>
            <a:spLocks noGrp="1"/>
          </p:cNvSpPr>
          <p:nvPr>
            <p:ph type="body" sz="quarter" idx="15" hasCustomPrompt="1"/>
          </p:nvPr>
        </p:nvSpPr>
        <p:spPr>
          <a:xfrm>
            <a:off x="2420935" y="4366306"/>
            <a:ext cx="3579813" cy="582838"/>
          </a:xfrm>
        </p:spPr>
        <p:txBody>
          <a:bodyPr>
            <a:normAutofit/>
          </a:bodyPr>
          <a:lstStyle>
            <a:lvl1pPr marL="0" indent="0">
              <a:buNone/>
              <a:defRPr sz="3200" b="1">
                <a:solidFill>
                  <a:srgbClr val="7A2E69"/>
                </a:solidFill>
              </a:defRPr>
            </a:lvl1pPr>
            <a:lvl2pPr>
              <a:defRPr sz="3200"/>
            </a:lvl2pPr>
            <a:lvl3pPr>
              <a:defRPr sz="2800"/>
            </a:lvl3pPr>
            <a:lvl4pPr>
              <a:defRPr sz="2400"/>
            </a:lvl4pPr>
            <a:lvl5pPr>
              <a:defRPr sz="2400"/>
            </a:lvl5pPr>
          </a:lstStyle>
          <a:p>
            <a:pPr lvl="0"/>
            <a:r>
              <a:rPr lang="fr-FR"/>
              <a:t>Ajouter la date</a:t>
            </a:r>
          </a:p>
        </p:txBody>
      </p:sp>
      <p:sp>
        <p:nvSpPr>
          <p:cNvPr id="11" name="Espace réservé du texte 6">
            <a:extLst>
              <a:ext uri="{FF2B5EF4-FFF2-40B4-BE49-F238E27FC236}">
                <a16:creationId xmlns:a16="http://schemas.microsoft.com/office/drawing/2014/main" id="{4313CEAA-7F56-419F-BDBA-0F98414D41BD}"/>
              </a:ext>
            </a:extLst>
          </p:cNvPr>
          <p:cNvSpPr>
            <a:spLocks noGrp="1"/>
          </p:cNvSpPr>
          <p:nvPr>
            <p:ph type="body" sz="quarter" idx="16" hasCustomPrompt="1"/>
          </p:nvPr>
        </p:nvSpPr>
        <p:spPr>
          <a:xfrm>
            <a:off x="7841114" y="2025989"/>
            <a:ext cx="3579813" cy="582838"/>
          </a:xfrm>
        </p:spPr>
        <p:txBody>
          <a:bodyPr>
            <a:normAutofit/>
          </a:bodyPr>
          <a:lstStyle>
            <a:lvl1pPr marL="0" indent="0">
              <a:buNone/>
              <a:defRPr sz="3200" b="1">
                <a:solidFill>
                  <a:srgbClr val="7A2E69"/>
                </a:solidFill>
              </a:defRPr>
            </a:lvl1pPr>
            <a:lvl2pPr>
              <a:defRPr sz="3200"/>
            </a:lvl2pPr>
            <a:lvl3pPr>
              <a:defRPr sz="2800"/>
            </a:lvl3pPr>
            <a:lvl4pPr>
              <a:defRPr sz="2400"/>
            </a:lvl4pPr>
            <a:lvl5pPr>
              <a:defRPr sz="2400"/>
            </a:lvl5pPr>
          </a:lstStyle>
          <a:p>
            <a:pPr lvl="0"/>
            <a:r>
              <a:rPr lang="fr-FR"/>
              <a:t>Ajouter la date</a:t>
            </a:r>
          </a:p>
        </p:txBody>
      </p:sp>
      <p:sp>
        <p:nvSpPr>
          <p:cNvPr id="13" name="Espace réservé du texte 6">
            <a:extLst>
              <a:ext uri="{FF2B5EF4-FFF2-40B4-BE49-F238E27FC236}">
                <a16:creationId xmlns:a16="http://schemas.microsoft.com/office/drawing/2014/main" id="{98F85E49-CF60-4C05-8667-CC6700FA65CD}"/>
              </a:ext>
            </a:extLst>
          </p:cNvPr>
          <p:cNvSpPr>
            <a:spLocks noGrp="1"/>
          </p:cNvSpPr>
          <p:nvPr>
            <p:ph type="body" sz="quarter" idx="17" hasCustomPrompt="1"/>
          </p:nvPr>
        </p:nvSpPr>
        <p:spPr>
          <a:xfrm>
            <a:off x="7841114" y="4391025"/>
            <a:ext cx="3579813" cy="582838"/>
          </a:xfrm>
        </p:spPr>
        <p:txBody>
          <a:bodyPr>
            <a:normAutofit/>
          </a:bodyPr>
          <a:lstStyle>
            <a:lvl1pPr marL="0" indent="0">
              <a:buNone/>
              <a:defRPr sz="3200" b="1">
                <a:solidFill>
                  <a:srgbClr val="7A2E69"/>
                </a:solidFill>
              </a:defRPr>
            </a:lvl1pPr>
            <a:lvl2pPr>
              <a:defRPr sz="3200"/>
            </a:lvl2pPr>
            <a:lvl3pPr>
              <a:defRPr sz="2800"/>
            </a:lvl3pPr>
            <a:lvl4pPr>
              <a:defRPr sz="2400"/>
            </a:lvl4pPr>
            <a:lvl5pPr>
              <a:defRPr sz="2400"/>
            </a:lvl5pPr>
          </a:lstStyle>
          <a:p>
            <a:pPr lvl="0"/>
            <a:r>
              <a:rPr lang="fr-FR"/>
              <a:t>Ajouter la date</a:t>
            </a:r>
          </a:p>
        </p:txBody>
      </p:sp>
      <p:sp>
        <p:nvSpPr>
          <p:cNvPr id="16" name="Rectangle 15">
            <a:extLst>
              <a:ext uri="{FF2B5EF4-FFF2-40B4-BE49-F238E27FC236}">
                <a16:creationId xmlns:a16="http://schemas.microsoft.com/office/drawing/2014/main" id="{6D510BB8-1D8A-4CC3-8C2B-3434D1C03178}"/>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74138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 de fin">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9298B63-764A-4CEC-A384-266689663AE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4626" b="27986"/>
          <a:stretch/>
        </p:blipFill>
        <p:spPr>
          <a:xfrm>
            <a:off x="5740899" y="2288026"/>
            <a:ext cx="6451101" cy="4569974"/>
          </a:xfrm>
          <a:prstGeom prst="rect">
            <a:avLst/>
          </a:prstGeom>
        </p:spPr>
      </p:pic>
      <p:sp>
        <p:nvSpPr>
          <p:cNvPr id="2" name="Titre 1">
            <a:extLst>
              <a:ext uri="{FF2B5EF4-FFF2-40B4-BE49-F238E27FC236}">
                <a16:creationId xmlns:a16="http://schemas.microsoft.com/office/drawing/2014/main" id="{521B638B-D832-43C7-BC06-A0CA98B8F9EA}"/>
              </a:ext>
            </a:extLst>
          </p:cNvPr>
          <p:cNvSpPr>
            <a:spLocks noGrp="1"/>
          </p:cNvSpPr>
          <p:nvPr>
            <p:ph type="title" hasCustomPrompt="1"/>
          </p:nvPr>
        </p:nvSpPr>
        <p:spPr>
          <a:xfrm>
            <a:off x="7443370" y="1974856"/>
            <a:ext cx="3942384" cy="1827887"/>
          </a:xfrm>
        </p:spPr>
        <p:txBody>
          <a:bodyPr/>
          <a:lstStyle>
            <a:lvl1pPr algn="r">
              <a:defRPr>
                <a:solidFill>
                  <a:srgbClr val="7A2E69"/>
                </a:solidFill>
              </a:defRPr>
            </a:lvl1pPr>
          </a:lstStyle>
          <a:p>
            <a:r>
              <a:rPr lang="fr-FR"/>
              <a:t>Ajouter le titre de fin</a:t>
            </a:r>
          </a:p>
        </p:txBody>
      </p:sp>
      <p:sp>
        <p:nvSpPr>
          <p:cNvPr id="8" name="Freeform 9">
            <a:extLst>
              <a:ext uri="{FF2B5EF4-FFF2-40B4-BE49-F238E27FC236}">
                <a16:creationId xmlns:a16="http://schemas.microsoft.com/office/drawing/2014/main" id="{8E63B476-9BB2-4516-AC3F-A7AF76E3BECA}"/>
              </a:ext>
            </a:extLst>
          </p:cNvPr>
          <p:cNvSpPr>
            <a:spLocks/>
          </p:cNvSpPr>
          <p:nvPr userDrawn="1"/>
        </p:nvSpPr>
        <p:spPr bwMode="auto">
          <a:xfrm>
            <a:off x="0" y="0"/>
            <a:ext cx="7329488" cy="6858000"/>
          </a:xfrm>
          <a:custGeom>
            <a:avLst/>
            <a:gdLst>
              <a:gd name="T0" fmla="*/ 0 w 4203"/>
              <a:gd name="T1" fmla="*/ 4320 h 4320"/>
              <a:gd name="T2" fmla="*/ 0 w 4203"/>
              <a:gd name="T3" fmla="*/ 0 h 4320"/>
              <a:gd name="T4" fmla="*/ 2676 w 4203"/>
              <a:gd name="T5" fmla="*/ 0 h 4320"/>
              <a:gd name="T6" fmla="*/ 3274 w 4203"/>
              <a:gd name="T7" fmla="*/ 2160 h 4320"/>
              <a:gd name="T8" fmla="*/ 4184 w 4203"/>
              <a:gd name="T9" fmla="*/ 4320 h 4320"/>
            </a:gdLst>
            <a:ahLst/>
            <a:cxnLst>
              <a:cxn ang="0">
                <a:pos x="T0" y="T1"/>
              </a:cxn>
              <a:cxn ang="0">
                <a:pos x="T2" y="T3"/>
              </a:cxn>
              <a:cxn ang="0">
                <a:pos x="T4" y="T5"/>
              </a:cxn>
              <a:cxn ang="0">
                <a:pos x="T6" y="T7"/>
              </a:cxn>
              <a:cxn ang="0">
                <a:pos x="T8" y="T9"/>
              </a:cxn>
            </a:cxnLst>
            <a:rect l="0" t="0" r="r" b="b"/>
            <a:pathLst>
              <a:path w="4203" h="4320">
                <a:moveTo>
                  <a:pt x="0" y="4320"/>
                </a:moveTo>
                <a:cubicBezTo>
                  <a:pt x="0" y="0"/>
                  <a:pt x="0" y="0"/>
                  <a:pt x="0" y="0"/>
                </a:cubicBezTo>
                <a:cubicBezTo>
                  <a:pt x="2676" y="0"/>
                  <a:pt x="2676" y="0"/>
                  <a:pt x="2676" y="0"/>
                </a:cubicBezTo>
                <a:cubicBezTo>
                  <a:pt x="2676" y="0"/>
                  <a:pt x="2343" y="797"/>
                  <a:pt x="3274" y="2160"/>
                </a:cubicBezTo>
                <a:cubicBezTo>
                  <a:pt x="4203" y="3520"/>
                  <a:pt x="4184" y="4320"/>
                  <a:pt x="4184" y="4320"/>
                </a:cubicBezTo>
              </a:path>
            </a:pathLst>
          </a:custGeom>
          <a:solidFill>
            <a:srgbClr val="7A2E69"/>
          </a:solid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 name="Espace réservé pour une image  8">
            <a:extLst>
              <a:ext uri="{FF2B5EF4-FFF2-40B4-BE49-F238E27FC236}">
                <a16:creationId xmlns:a16="http://schemas.microsoft.com/office/drawing/2014/main" id="{13D713D9-66BC-4143-BDDA-4D2E1B97EE87}"/>
              </a:ext>
            </a:extLst>
          </p:cNvPr>
          <p:cNvSpPr>
            <a:spLocks noGrp="1"/>
          </p:cNvSpPr>
          <p:nvPr>
            <p:ph type="pic" sz="quarter" idx="11" hasCustomPrompt="1"/>
          </p:nvPr>
        </p:nvSpPr>
        <p:spPr>
          <a:xfrm>
            <a:off x="0" y="-1"/>
            <a:ext cx="6895001" cy="6858000"/>
          </a:xfrm>
          <a:custGeom>
            <a:avLst/>
            <a:gdLst>
              <a:gd name="connsiteX0" fmla="*/ 0 w 6895001"/>
              <a:gd name="connsiteY0" fmla="*/ 0 h 6858000"/>
              <a:gd name="connsiteX1" fmla="*/ 4409869 w 6895001"/>
              <a:gd name="connsiteY1" fmla="*/ 0 h 6858000"/>
              <a:gd name="connsiteX2" fmla="*/ 5395333 w 6895001"/>
              <a:gd name="connsiteY2" fmla="*/ 3429000 h 6858000"/>
              <a:gd name="connsiteX3" fmla="*/ 6894953 w 6895001"/>
              <a:gd name="connsiteY3" fmla="*/ 6858000 h 6858000"/>
              <a:gd name="connsiteX4" fmla="*/ 0 w 6895001"/>
              <a:gd name="connsiteY4" fmla="*/ 6858000 h 6858000"/>
              <a:gd name="connsiteX5" fmla="*/ 0 w 689500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5001" h="6858000">
                <a:moveTo>
                  <a:pt x="0" y="0"/>
                </a:moveTo>
                <a:cubicBezTo>
                  <a:pt x="4409869" y="0"/>
                  <a:pt x="4409869" y="0"/>
                  <a:pt x="4409869" y="0"/>
                </a:cubicBezTo>
                <a:cubicBezTo>
                  <a:pt x="4409869" y="0"/>
                  <a:pt x="3861107" y="1265238"/>
                  <a:pt x="5395333" y="3429000"/>
                </a:cubicBezTo>
                <a:cubicBezTo>
                  <a:pt x="6926263" y="5588000"/>
                  <a:pt x="6894953" y="6858000"/>
                  <a:pt x="6894953" y="6858000"/>
                </a:cubicBezTo>
                <a:lnTo>
                  <a:pt x="0" y="6858000"/>
                </a:lnTo>
                <a:cubicBezTo>
                  <a:pt x="0" y="0"/>
                  <a:pt x="0" y="0"/>
                  <a:pt x="0" y="0"/>
                </a:cubicBezTo>
                <a:close/>
              </a:path>
            </a:pathLst>
          </a:custGeom>
          <a:solidFill>
            <a:srgbClr val="7A2E69"/>
          </a:solidFill>
        </p:spPr>
        <p:txBody>
          <a:bodyPr wrap="square">
            <a:noAutofit/>
          </a:bodyPr>
          <a:lstStyle>
            <a:lvl1pPr marL="0" indent="0">
              <a:buNone/>
              <a:defRPr/>
            </a:lvl1pPr>
          </a:lstStyle>
          <a:p>
            <a:r>
              <a:rPr lang="fr-FR"/>
              <a:t>Cliquez sur l’icône </a:t>
            </a:r>
            <a:br>
              <a:rPr lang="fr-FR"/>
            </a:br>
            <a:r>
              <a:rPr lang="fr-FR"/>
              <a:t>pour insérer une image</a:t>
            </a:r>
          </a:p>
        </p:txBody>
      </p:sp>
      <p:pic>
        <p:nvPicPr>
          <p:cNvPr id="7" name="Image 6">
            <a:extLst>
              <a:ext uri="{FF2B5EF4-FFF2-40B4-BE49-F238E27FC236}">
                <a16:creationId xmlns:a16="http://schemas.microsoft.com/office/drawing/2014/main" id="{546447CD-6197-49F5-9361-9683CD792C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77015" y="668216"/>
            <a:ext cx="6707841" cy="497960"/>
          </a:xfrm>
          <a:prstGeom prst="rect">
            <a:avLst/>
          </a:prstGeom>
        </p:spPr>
      </p:pic>
    </p:spTree>
    <p:extLst>
      <p:ext uri="{BB962C8B-B14F-4D97-AF65-F5344CB8AC3E}">
        <p14:creationId xmlns:p14="http://schemas.microsoft.com/office/powerpoint/2010/main" val="3245295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nd 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69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C6462B-35D4-48FB-A08D-C4E7165483E4}"/>
              </a:ext>
            </a:extLst>
          </p:cNvPr>
          <p:cNvSpPr>
            <a:spLocks noGrp="1"/>
          </p:cNvSpPr>
          <p:nvPr>
            <p:ph type="title" hasCustomPrompt="1"/>
          </p:nvPr>
        </p:nvSpPr>
        <p:spPr/>
        <p:txBody>
          <a:bodyPr>
            <a:normAutofit/>
          </a:bodyPr>
          <a:lstStyle>
            <a:lvl1pPr>
              <a:defRPr sz="4000">
                <a:solidFill>
                  <a:srgbClr val="7A2E69"/>
                </a:solidFill>
              </a:defRPr>
            </a:lvl1pPr>
          </a:lstStyle>
          <a:p>
            <a:r>
              <a:rPr lang="fr-FR"/>
              <a:t>Ajoutez le sommaire de la présentation</a:t>
            </a:r>
          </a:p>
        </p:txBody>
      </p:sp>
      <p:pic>
        <p:nvPicPr>
          <p:cNvPr id="5" name="Image 4">
            <a:extLst>
              <a:ext uri="{FF2B5EF4-FFF2-40B4-BE49-F238E27FC236}">
                <a16:creationId xmlns:a16="http://schemas.microsoft.com/office/drawing/2014/main" id="{893CDE42-99BA-4ED1-98BA-A49236FE1E6B}"/>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1557" b="7858"/>
          <a:stretch/>
        </p:blipFill>
        <p:spPr>
          <a:xfrm>
            <a:off x="4902199" y="1949195"/>
            <a:ext cx="7086601" cy="4923318"/>
          </a:xfrm>
          <a:prstGeom prst="rect">
            <a:avLst/>
          </a:prstGeom>
        </p:spPr>
      </p:pic>
      <p:sp>
        <p:nvSpPr>
          <p:cNvPr id="7" name="Espace réservé du texte 6">
            <a:extLst>
              <a:ext uri="{FF2B5EF4-FFF2-40B4-BE49-F238E27FC236}">
                <a16:creationId xmlns:a16="http://schemas.microsoft.com/office/drawing/2014/main" id="{49DE60C7-4127-4290-98E6-CEE02DBC79F3}"/>
              </a:ext>
            </a:extLst>
          </p:cNvPr>
          <p:cNvSpPr>
            <a:spLocks noGrp="1"/>
          </p:cNvSpPr>
          <p:nvPr>
            <p:ph type="body" sz="quarter" idx="10"/>
          </p:nvPr>
        </p:nvSpPr>
        <p:spPr>
          <a:xfrm>
            <a:off x="600075" y="1619250"/>
            <a:ext cx="10991850" cy="4591050"/>
          </a:xfrm>
        </p:spPr>
        <p:txBody>
          <a:bodyPr>
            <a:normAutofit/>
          </a:bodyPr>
          <a:lstStyle>
            <a:lvl1pPr marL="742950" indent="-742950">
              <a:buFont typeface="+mj-lt"/>
              <a:buAutoNum type="arabicPeriod"/>
              <a:defRPr sz="3600"/>
            </a:lvl1pPr>
            <a:lvl2pPr marL="971550" indent="-514350">
              <a:buFont typeface="+mj-lt"/>
              <a:buAutoNum type="arabicPeriod"/>
              <a:defRPr sz="3200"/>
            </a:lvl2pPr>
            <a:lvl3pPr marL="1428750" indent="-514350">
              <a:buFont typeface="+mj-lt"/>
              <a:buAutoNum type="arabicPeriod"/>
              <a:defRPr sz="2800"/>
            </a:lvl3pPr>
            <a:lvl4pPr marL="1828800" indent="-457200">
              <a:buFont typeface="+mj-lt"/>
              <a:buAutoNum type="arabicPeriod"/>
              <a:defRPr sz="2400"/>
            </a:lvl4pPr>
            <a:lvl5pPr marL="2286000" indent="-457200">
              <a:buFont typeface="+mj-lt"/>
              <a:buAutoNum type="arabicPeriod"/>
              <a:defRPr sz="2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9">
            <a:extLst>
              <a:ext uri="{FF2B5EF4-FFF2-40B4-BE49-F238E27FC236}">
                <a16:creationId xmlns:a16="http://schemas.microsoft.com/office/drawing/2014/main" id="{94847CC1-5A4A-42A2-AE0D-46E7BE6630B3}"/>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9617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A7F761F-4976-412E-8B3C-147393392D47}"/>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30433" t="22872" r="-5609"/>
          <a:stretch/>
        </p:blipFill>
        <p:spPr>
          <a:xfrm>
            <a:off x="0" y="0"/>
            <a:ext cx="7416800" cy="5641962"/>
          </a:xfrm>
          <a:prstGeom prst="rect">
            <a:avLst/>
          </a:prstGeom>
        </p:spPr>
      </p:pic>
      <p:sp>
        <p:nvSpPr>
          <p:cNvPr id="2" name="Titre 1">
            <a:extLst>
              <a:ext uri="{FF2B5EF4-FFF2-40B4-BE49-F238E27FC236}">
                <a16:creationId xmlns:a16="http://schemas.microsoft.com/office/drawing/2014/main" id="{B278D6BD-7901-45E3-93A3-FBF1CA18EA29}"/>
              </a:ext>
            </a:extLst>
          </p:cNvPr>
          <p:cNvSpPr>
            <a:spLocks noGrp="1"/>
          </p:cNvSpPr>
          <p:nvPr>
            <p:ph type="title" hasCustomPrompt="1"/>
          </p:nvPr>
        </p:nvSpPr>
        <p:spPr>
          <a:xfrm>
            <a:off x="817789" y="3298268"/>
            <a:ext cx="5087711" cy="1654732"/>
          </a:xfrm>
        </p:spPr>
        <p:txBody>
          <a:bodyPr/>
          <a:lstStyle>
            <a:lvl1pPr algn="l">
              <a:defRPr>
                <a:solidFill>
                  <a:srgbClr val="7A2E69"/>
                </a:solidFill>
              </a:defRPr>
            </a:lvl1pPr>
          </a:lstStyle>
          <a:p>
            <a:r>
              <a:rPr lang="fr-FR"/>
              <a:t>Ajoutez un titre de section</a:t>
            </a:r>
          </a:p>
        </p:txBody>
      </p:sp>
      <p:sp>
        <p:nvSpPr>
          <p:cNvPr id="35" name="Espace réservé du texte 53">
            <a:extLst>
              <a:ext uri="{FF2B5EF4-FFF2-40B4-BE49-F238E27FC236}">
                <a16:creationId xmlns:a16="http://schemas.microsoft.com/office/drawing/2014/main" id="{538601C0-CC6A-46C1-B7C5-686ABC867A16}"/>
              </a:ext>
            </a:extLst>
          </p:cNvPr>
          <p:cNvSpPr>
            <a:spLocks noGrp="1"/>
          </p:cNvSpPr>
          <p:nvPr>
            <p:ph type="body" sz="quarter" idx="11" hasCustomPrompt="1"/>
          </p:nvPr>
        </p:nvSpPr>
        <p:spPr>
          <a:xfrm>
            <a:off x="817788" y="5282700"/>
            <a:ext cx="5087711" cy="718524"/>
          </a:xfrm>
        </p:spPr>
        <p:txBody>
          <a:bodyPr/>
          <a:lstStyle>
            <a:lvl1pPr marL="0" indent="0" algn="l">
              <a:buNone/>
              <a:defRPr/>
            </a:lvl1pPr>
          </a:lstStyle>
          <a:p>
            <a:pPr lvl="0"/>
            <a:r>
              <a:rPr lang="fr-FR"/>
              <a:t>Ajoutez un sous-titre de section</a:t>
            </a:r>
          </a:p>
        </p:txBody>
      </p:sp>
      <p:sp>
        <p:nvSpPr>
          <p:cNvPr id="7" name="Freeform 9">
            <a:extLst>
              <a:ext uri="{FF2B5EF4-FFF2-40B4-BE49-F238E27FC236}">
                <a16:creationId xmlns:a16="http://schemas.microsoft.com/office/drawing/2014/main" id="{A05D86F0-D8CF-4B15-A903-AF7472CD7DE5}"/>
              </a:ext>
            </a:extLst>
          </p:cNvPr>
          <p:cNvSpPr>
            <a:spLocks/>
          </p:cNvSpPr>
          <p:nvPr userDrawn="1"/>
        </p:nvSpPr>
        <p:spPr bwMode="auto">
          <a:xfrm rot="10800000">
            <a:off x="4862512" y="0"/>
            <a:ext cx="7329488" cy="6858000"/>
          </a:xfrm>
          <a:custGeom>
            <a:avLst/>
            <a:gdLst>
              <a:gd name="T0" fmla="*/ 0 w 4203"/>
              <a:gd name="T1" fmla="*/ 4320 h 4320"/>
              <a:gd name="T2" fmla="*/ 0 w 4203"/>
              <a:gd name="T3" fmla="*/ 0 h 4320"/>
              <a:gd name="T4" fmla="*/ 2676 w 4203"/>
              <a:gd name="T5" fmla="*/ 0 h 4320"/>
              <a:gd name="T6" fmla="*/ 3274 w 4203"/>
              <a:gd name="T7" fmla="*/ 2160 h 4320"/>
              <a:gd name="T8" fmla="*/ 4184 w 4203"/>
              <a:gd name="T9" fmla="*/ 4320 h 4320"/>
            </a:gdLst>
            <a:ahLst/>
            <a:cxnLst>
              <a:cxn ang="0">
                <a:pos x="T0" y="T1"/>
              </a:cxn>
              <a:cxn ang="0">
                <a:pos x="T2" y="T3"/>
              </a:cxn>
              <a:cxn ang="0">
                <a:pos x="T4" y="T5"/>
              </a:cxn>
              <a:cxn ang="0">
                <a:pos x="T6" y="T7"/>
              </a:cxn>
              <a:cxn ang="0">
                <a:pos x="T8" y="T9"/>
              </a:cxn>
            </a:cxnLst>
            <a:rect l="0" t="0" r="r" b="b"/>
            <a:pathLst>
              <a:path w="4203" h="4320">
                <a:moveTo>
                  <a:pt x="0" y="4320"/>
                </a:moveTo>
                <a:cubicBezTo>
                  <a:pt x="0" y="0"/>
                  <a:pt x="0" y="0"/>
                  <a:pt x="0" y="0"/>
                </a:cubicBezTo>
                <a:cubicBezTo>
                  <a:pt x="2676" y="0"/>
                  <a:pt x="2676" y="0"/>
                  <a:pt x="2676" y="0"/>
                </a:cubicBezTo>
                <a:cubicBezTo>
                  <a:pt x="2676" y="0"/>
                  <a:pt x="2343" y="797"/>
                  <a:pt x="3274" y="2160"/>
                </a:cubicBezTo>
                <a:cubicBezTo>
                  <a:pt x="4203" y="3520"/>
                  <a:pt x="4184" y="4320"/>
                  <a:pt x="4184" y="4320"/>
                </a:cubicBezTo>
              </a:path>
            </a:pathLst>
          </a:custGeom>
          <a:solidFill>
            <a:srgbClr val="7A2E69"/>
          </a:solidFill>
          <a:ln w="9525">
            <a:no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16" name="Espace réservé pour une image  15">
            <a:extLst>
              <a:ext uri="{FF2B5EF4-FFF2-40B4-BE49-F238E27FC236}">
                <a16:creationId xmlns:a16="http://schemas.microsoft.com/office/drawing/2014/main" id="{25FC83AE-542C-4C21-A2EE-F76F2848570E}"/>
              </a:ext>
            </a:extLst>
          </p:cNvPr>
          <p:cNvSpPr>
            <a:spLocks noGrp="1"/>
          </p:cNvSpPr>
          <p:nvPr>
            <p:ph type="pic" sz="quarter" idx="12" hasCustomPrompt="1"/>
          </p:nvPr>
        </p:nvSpPr>
        <p:spPr>
          <a:xfrm>
            <a:off x="5122606" y="0"/>
            <a:ext cx="7069394" cy="6858001"/>
          </a:xfrm>
          <a:custGeom>
            <a:avLst/>
            <a:gdLst>
              <a:gd name="connsiteX0" fmla="*/ 51 w 7069394"/>
              <a:gd name="connsiteY0" fmla="*/ 0 h 6858001"/>
              <a:gd name="connsiteX1" fmla="*/ 7069394 w 7069394"/>
              <a:gd name="connsiteY1" fmla="*/ 0 h 6858001"/>
              <a:gd name="connsiteX2" fmla="*/ 7069394 w 7069394"/>
              <a:gd name="connsiteY2" fmla="*/ 6858001 h 6858001"/>
              <a:gd name="connsiteX3" fmla="*/ 6872441 w 7069394"/>
              <a:gd name="connsiteY3" fmla="*/ 6858001 h 6858001"/>
              <a:gd name="connsiteX4" fmla="*/ 2629808 w 7069394"/>
              <a:gd name="connsiteY4" fmla="*/ 6858001 h 6858001"/>
              <a:gd name="connsiteX5" fmla="*/ 1586973 w 7069394"/>
              <a:gd name="connsiteY5" fmla="*/ 3429001 h 6858001"/>
              <a:gd name="connsiteX6" fmla="*/ 51 w 7069394"/>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9394" h="6858001">
                <a:moveTo>
                  <a:pt x="51" y="0"/>
                </a:moveTo>
                <a:lnTo>
                  <a:pt x="7069394" y="0"/>
                </a:lnTo>
                <a:lnTo>
                  <a:pt x="7069394" y="6858001"/>
                </a:lnTo>
                <a:lnTo>
                  <a:pt x="6872441" y="6858001"/>
                </a:lnTo>
                <a:cubicBezTo>
                  <a:pt x="2629808" y="6858001"/>
                  <a:pt x="2629808" y="6858001"/>
                  <a:pt x="2629808" y="6858001"/>
                </a:cubicBezTo>
                <a:cubicBezTo>
                  <a:pt x="2629808" y="6858001"/>
                  <a:pt x="3210516" y="5592764"/>
                  <a:pt x="1586973" y="3429001"/>
                </a:cubicBezTo>
                <a:cubicBezTo>
                  <a:pt x="-33083" y="1270000"/>
                  <a:pt x="51" y="0"/>
                  <a:pt x="51" y="0"/>
                </a:cubicBezTo>
                <a:close/>
              </a:path>
            </a:pathLst>
          </a:custGeom>
        </p:spPr>
        <p:txBody>
          <a:bodyPr wrap="square">
            <a:noAutofit/>
          </a:bodyPr>
          <a:lstStyle>
            <a:lvl1pPr marL="0" indent="0">
              <a:buNone/>
              <a:defRPr/>
            </a:lvl1pPr>
          </a:lstStyle>
          <a:p>
            <a:r>
              <a:rPr lang="fr-FR"/>
              <a:t>Cliquez sur l’icône pour insérer une image</a:t>
            </a:r>
          </a:p>
        </p:txBody>
      </p:sp>
    </p:spTree>
    <p:extLst>
      <p:ext uri="{BB962C8B-B14F-4D97-AF65-F5344CB8AC3E}">
        <p14:creationId xmlns:p14="http://schemas.microsoft.com/office/powerpoint/2010/main" val="2671334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664703E-75FD-41D9-8119-BC8C1404E4C5}"/>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373" t="-5079" r="28201" b="-5273"/>
          <a:stretch/>
        </p:blipFill>
        <p:spPr>
          <a:xfrm>
            <a:off x="7336082" y="0"/>
            <a:ext cx="4855918" cy="5562600"/>
          </a:xfrm>
          <a:prstGeom prst="rect">
            <a:avLst/>
          </a:prstGeom>
        </p:spPr>
      </p:pic>
      <p:sp>
        <p:nvSpPr>
          <p:cNvPr id="2" name="Titre 1">
            <a:extLst>
              <a:ext uri="{FF2B5EF4-FFF2-40B4-BE49-F238E27FC236}">
                <a16:creationId xmlns:a16="http://schemas.microsoft.com/office/drawing/2014/main" id="{21AEA22D-FCBF-42CE-B52D-6FAC051B1548}"/>
              </a:ext>
            </a:extLst>
          </p:cNvPr>
          <p:cNvSpPr>
            <a:spLocks noGrp="1"/>
          </p:cNvSpPr>
          <p:nvPr>
            <p:ph type="title" hasCustomPrompt="1"/>
          </p:nvPr>
        </p:nvSpPr>
        <p:spPr>
          <a:xfrm>
            <a:off x="938892" y="443933"/>
            <a:ext cx="10314215" cy="941161"/>
          </a:xfrm>
        </p:spPr>
        <p:txBody>
          <a:bodyPr/>
          <a:lstStyle>
            <a:lvl1pPr>
              <a:defRPr>
                <a:solidFill>
                  <a:srgbClr val="7A2E69"/>
                </a:solidFill>
              </a:defRPr>
            </a:lvl1pPr>
          </a:lstStyle>
          <a:p>
            <a:r>
              <a:rPr lang="fr-FR"/>
              <a:t>Ajoutez un titre</a:t>
            </a:r>
          </a:p>
        </p:txBody>
      </p:sp>
      <p:sp>
        <p:nvSpPr>
          <p:cNvPr id="4" name="Espace réservé du texte 6">
            <a:extLst>
              <a:ext uri="{FF2B5EF4-FFF2-40B4-BE49-F238E27FC236}">
                <a16:creationId xmlns:a16="http://schemas.microsoft.com/office/drawing/2014/main" id="{FDE4B170-B06E-4564-9B35-0E7E061DEDC1}"/>
              </a:ext>
            </a:extLst>
          </p:cNvPr>
          <p:cNvSpPr>
            <a:spLocks noGrp="1"/>
          </p:cNvSpPr>
          <p:nvPr>
            <p:ph type="body" sz="quarter" idx="10"/>
          </p:nvPr>
        </p:nvSpPr>
        <p:spPr>
          <a:xfrm>
            <a:off x="938494" y="1561193"/>
            <a:ext cx="10315066" cy="4591050"/>
          </a:xfrm>
        </p:spPr>
        <p:txBody>
          <a:bodyPr>
            <a:normAutofit/>
          </a:bodyPr>
          <a:lstStyle>
            <a:lvl1pPr>
              <a:defRPr sz="3600"/>
            </a:lvl1pPr>
            <a:lvl2pPr>
              <a:defRPr sz="3200"/>
            </a:lvl2pPr>
            <a:lvl3pPr>
              <a:defRPr sz="2800"/>
            </a:lvl3pPr>
            <a:lvl4pPr>
              <a:defRPr sz="2400"/>
            </a:lvl4pPr>
            <a:lvl5pPr>
              <a:defRPr sz="24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Rectangle 9">
            <a:extLst>
              <a:ext uri="{FF2B5EF4-FFF2-40B4-BE49-F238E27FC236}">
                <a16:creationId xmlns:a16="http://schemas.microsoft.com/office/drawing/2014/main" id="{891CE80F-1B1C-4481-8D83-C86745DD55C5}"/>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5030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93F71FD-73CF-4183-A1EA-411040BE2AE0}"/>
              </a:ext>
            </a:extLst>
          </p:cNvPr>
          <p:cNvSpPr>
            <a:spLocks noGrp="1"/>
          </p:cNvSpPr>
          <p:nvPr>
            <p:ph type="title" hasCustomPrompt="1"/>
          </p:nvPr>
        </p:nvSpPr>
        <p:spPr>
          <a:xfrm>
            <a:off x="938892" y="443933"/>
            <a:ext cx="10314215" cy="941161"/>
          </a:xfrm>
        </p:spPr>
        <p:txBody>
          <a:bodyPr/>
          <a:lstStyle>
            <a:lvl1pPr>
              <a:defRPr>
                <a:solidFill>
                  <a:srgbClr val="7A2E69"/>
                </a:solidFill>
              </a:defRPr>
            </a:lvl1pPr>
          </a:lstStyle>
          <a:p>
            <a:r>
              <a:rPr lang="fr-FR"/>
              <a:t>Ajoutez un titre de graphique</a:t>
            </a:r>
          </a:p>
        </p:txBody>
      </p:sp>
      <p:sp>
        <p:nvSpPr>
          <p:cNvPr id="6" name="Espace réservé du graphique 5">
            <a:extLst>
              <a:ext uri="{FF2B5EF4-FFF2-40B4-BE49-F238E27FC236}">
                <a16:creationId xmlns:a16="http://schemas.microsoft.com/office/drawing/2014/main" id="{6908C3B0-CC8F-4D07-9C7C-3A6C888F8C16}"/>
              </a:ext>
            </a:extLst>
          </p:cNvPr>
          <p:cNvSpPr>
            <a:spLocks noGrp="1"/>
          </p:cNvSpPr>
          <p:nvPr>
            <p:ph type="chart" sz="quarter" idx="10"/>
          </p:nvPr>
        </p:nvSpPr>
        <p:spPr>
          <a:xfrm>
            <a:off x="938212" y="1547229"/>
            <a:ext cx="10307637" cy="4732337"/>
          </a:xfrm>
        </p:spPr>
        <p:txBody>
          <a:bodyPr/>
          <a:lstStyle/>
          <a:p>
            <a:endParaRPr lang="fr-FR"/>
          </a:p>
        </p:txBody>
      </p:sp>
      <p:pic>
        <p:nvPicPr>
          <p:cNvPr id="5" name="Image 4">
            <a:extLst>
              <a:ext uri="{FF2B5EF4-FFF2-40B4-BE49-F238E27FC236}">
                <a16:creationId xmlns:a16="http://schemas.microsoft.com/office/drawing/2014/main" id="{83C44916-47FF-4076-A4CD-3652241A2B73}"/>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28822" t="35589"/>
          <a:stretch/>
        </p:blipFill>
        <p:spPr>
          <a:xfrm>
            <a:off x="0" y="0"/>
            <a:ext cx="6092030" cy="4087487"/>
          </a:xfrm>
          <a:prstGeom prst="rect">
            <a:avLst/>
          </a:prstGeom>
        </p:spPr>
      </p:pic>
    </p:spTree>
    <p:extLst>
      <p:ext uri="{BB962C8B-B14F-4D97-AF65-F5344CB8AC3E}">
        <p14:creationId xmlns:p14="http://schemas.microsoft.com/office/powerpoint/2010/main" val="70812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 2 Image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BB277D-4B3C-40C0-A4A1-DAFAA7D2E639}"/>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41462" b="39357"/>
          <a:stretch/>
        </p:blipFill>
        <p:spPr>
          <a:xfrm>
            <a:off x="0" y="3024174"/>
            <a:ext cx="5010150" cy="3848340"/>
          </a:xfrm>
          <a:prstGeom prst="rect">
            <a:avLst/>
          </a:prstGeom>
        </p:spPr>
      </p:pic>
      <p:sp>
        <p:nvSpPr>
          <p:cNvPr id="5" name="Espace réservé pour une image  4">
            <a:extLst>
              <a:ext uri="{FF2B5EF4-FFF2-40B4-BE49-F238E27FC236}">
                <a16:creationId xmlns:a16="http://schemas.microsoft.com/office/drawing/2014/main" id="{71F86E1D-9DC0-4034-A22B-081E9509F66D}"/>
              </a:ext>
            </a:extLst>
          </p:cNvPr>
          <p:cNvSpPr>
            <a:spLocks noGrp="1"/>
          </p:cNvSpPr>
          <p:nvPr>
            <p:ph type="pic" sz="quarter" idx="11" hasCustomPrompt="1"/>
          </p:nvPr>
        </p:nvSpPr>
        <p:spPr>
          <a:xfrm>
            <a:off x="895350" y="628875"/>
            <a:ext cx="4114800" cy="4228649"/>
          </a:xfrm>
        </p:spPr>
        <p:txBody>
          <a:bodyPr>
            <a:normAutofit/>
          </a:bodyPr>
          <a:lstStyle>
            <a:lvl1pPr>
              <a:defRPr sz="1800"/>
            </a:lvl1pPr>
          </a:lstStyle>
          <a:p>
            <a:r>
              <a:rPr lang="fr-FR"/>
              <a:t>Cliquez sur l’icône pour insérer une image</a:t>
            </a:r>
          </a:p>
        </p:txBody>
      </p:sp>
      <p:sp>
        <p:nvSpPr>
          <p:cNvPr id="6" name="Espace réservé pour une image  4">
            <a:extLst>
              <a:ext uri="{FF2B5EF4-FFF2-40B4-BE49-F238E27FC236}">
                <a16:creationId xmlns:a16="http://schemas.microsoft.com/office/drawing/2014/main" id="{0F3276AC-787B-4666-A13F-AA683A2EBBF0}"/>
              </a:ext>
            </a:extLst>
          </p:cNvPr>
          <p:cNvSpPr>
            <a:spLocks noGrp="1"/>
          </p:cNvSpPr>
          <p:nvPr>
            <p:ph type="pic" sz="quarter" idx="12" hasCustomPrompt="1"/>
          </p:nvPr>
        </p:nvSpPr>
        <p:spPr>
          <a:xfrm>
            <a:off x="3797300" y="4178300"/>
            <a:ext cx="2768600" cy="2018848"/>
          </a:xfrm>
        </p:spPr>
        <p:txBody>
          <a:bodyPr>
            <a:normAutofit/>
          </a:bodyPr>
          <a:lstStyle>
            <a:lvl1pPr>
              <a:defRPr sz="1800"/>
            </a:lvl1pPr>
          </a:lstStyle>
          <a:p>
            <a:r>
              <a:rPr lang="fr-FR"/>
              <a:t>Cliquez sur l’icône pour insérer une image</a:t>
            </a:r>
          </a:p>
        </p:txBody>
      </p:sp>
      <p:sp>
        <p:nvSpPr>
          <p:cNvPr id="17" name="Titre 1">
            <a:extLst>
              <a:ext uri="{FF2B5EF4-FFF2-40B4-BE49-F238E27FC236}">
                <a16:creationId xmlns:a16="http://schemas.microsoft.com/office/drawing/2014/main" id="{38644043-A5E0-4C1F-95ED-4C5F1F04DF49}"/>
              </a:ext>
            </a:extLst>
          </p:cNvPr>
          <p:cNvSpPr>
            <a:spLocks noGrp="1"/>
          </p:cNvSpPr>
          <p:nvPr>
            <p:ph type="title" hasCustomPrompt="1"/>
          </p:nvPr>
        </p:nvSpPr>
        <p:spPr>
          <a:xfrm>
            <a:off x="5295899" y="666381"/>
            <a:ext cx="6000653" cy="641719"/>
          </a:xfrm>
        </p:spPr>
        <p:txBody>
          <a:bodyPr>
            <a:normAutofit/>
          </a:bodyPr>
          <a:lstStyle>
            <a:lvl1pPr>
              <a:defRPr sz="3200" b="0">
                <a:solidFill>
                  <a:srgbClr val="7A2E69"/>
                </a:solidFill>
                <a:latin typeface="Roboto Black" panose="02000000000000000000" pitchFamily="2" charset="0"/>
                <a:ea typeface="Roboto Black" panose="02000000000000000000" pitchFamily="2" charset="0"/>
              </a:defRPr>
            </a:lvl1pPr>
          </a:lstStyle>
          <a:p>
            <a:r>
              <a:rPr lang="fr-FR"/>
              <a:t>Ajoutez un titre</a:t>
            </a:r>
          </a:p>
        </p:txBody>
      </p:sp>
      <p:sp>
        <p:nvSpPr>
          <p:cNvPr id="19" name="Espace réservé du texte 18">
            <a:extLst>
              <a:ext uri="{FF2B5EF4-FFF2-40B4-BE49-F238E27FC236}">
                <a16:creationId xmlns:a16="http://schemas.microsoft.com/office/drawing/2014/main" id="{3C04E538-B3BE-4D60-A067-03C637459F23}"/>
              </a:ext>
            </a:extLst>
          </p:cNvPr>
          <p:cNvSpPr>
            <a:spLocks noGrp="1"/>
          </p:cNvSpPr>
          <p:nvPr>
            <p:ph type="body" sz="quarter" idx="13"/>
          </p:nvPr>
        </p:nvSpPr>
        <p:spPr>
          <a:xfrm>
            <a:off x="5295899" y="1473200"/>
            <a:ext cx="6000751" cy="24257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Espace réservé du texte 18">
            <a:extLst>
              <a:ext uri="{FF2B5EF4-FFF2-40B4-BE49-F238E27FC236}">
                <a16:creationId xmlns:a16="http://schemas.microsoft.com/office/drawing/2014/main" id="{826BF0B0-880B-4A92-8FF8-48CE426E7D8C}"/>
              </a:ext>
            </a:extLst>
          </p:cNvPr>
          <p:cNvSpPr>
            <a:spLocks noGrp="1"/>
          </p:cNvSpPr>
          <p:nvPr>
            <p:ph type="body" sz="quarter" idx="14"/>
          </p:nvPr>
        </p:nvSpPr>
        <p:spPr>
          <a:xfrm>
            <a:off x="6832601" y="4178300"/>
            <a:ext cx="4463952" cy="2018848"/>
          </a:xfrm>
        </p:spPr>
        <p:txBody>
          <a:bodyPr/>
          <a:lstStyle/>
          <a:p>
            <a:pPr lvl="0"/>
            <a:r>
              <a:rPr lang="fr-FR"/>
              <a:t>Cliquez pour modifier les styles du texte du masque</a:t>
            </a:r>
          </a:p>
          <a:p>
            <a:pPr lvl="1"/>
            <a:r>
              <a:rPr lang="fr-FR"/>
              <a:t>Deuxième niveau</a:t>
            </a:r>
          </a:p>
          <a:p>
            <a:pPr lvl="2"/>
            <a:r>
              <a:rPr lang="fr-FR"/>
              <a:t>Troisième niveau</a:t>
            </a:r>
          </a:p>
        </p:txBody>
      </p:sp>
      <p:sp>
        <p:nvSpPr>
          <p:cNvPr id="25" name="Rectangle 24">
            <a:extLst>
              <a:ext uri="{FF2B5EF4-FFF2-40B4-BE49-F238E27FC236}">
                <a16:creationId xmlns:a16="http://schemas.microsoft.com/office/drawing/2014/main" id="{258CCB74-5CB3-4213-8337-505A4E3D9B97}"/>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6109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 Texte + 3 Images">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DE6652F-6356-4631-A792-7BE0C3C7951C}"/>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16604"/>
          <a:stretch/>
        </p:blipFill>
        <p:spPr>
          <a:xfrm>
            <a:off x="4013200" y="0"/>
            <a:ext cx="7921376" cy="4898103"/>
          </a:xfrm>
          <a:prstGeom prst="rect">
            <a:avLst/>
          </a:prstGeom>
        </p:spPr>
      </p:pic>
      <p:sp>
        <p:nvSpPr>
          <p:cNvPr id="5" name="Espace réservé pour une image  4">
            <a:extLst>
              <a:ext uri="{FF2B5EF4-FFF2-40B4-BE49-F238E27FC236}">
                <a16:creationId xmlns:a16="http://schemas.microsoft.com/office/drawing/2014/main" id="{71F86E1D-9DC0-4034-A22B-081E9509F66D}"/>
              </a:ext>
            </a:extLst>
          </p:cNvPr>
          <p:cNvSpPr>
            <a:spLocks noGrp="1"/>
          </p:cNvSpPr>
          <p:nvPr>
            <p:ph type="pic" sz="quarter" idx="11" hasCustomPrompt="1"/>
          </p:nvPr>
        </p:nvSpPr>
        <p:spPr>
          <a:xfrm>
            <a:off x="984250" y="513981"/>
            <a:ext cx="4114800" cy="2685825"/>
          </a:xfrm>
        </p:spPr>
        <p:txBody>
          <a:bodyPr>
            <a:normAutofit/>
          </a:bodyPr>
          <a:lstStyle>
            <a:lvl1pPr>
              <a:defRPr sz="1800"/>
            </a:lvl1pPr>
          </a:lstStyle>
          <a:p>
            <a:r>
              <a:rPr lang="fr-FR"/>
              <a:t>Cliquez sur l’icône pour insérer une image</a:t>
            </a:r>
          </a:p>
        </p:txBody>
      </p:sp>
      <p:sp>
        <p:nvSpPr>
          <p:cNvPr id="6" name="Espace réservé pour une image  4">
            <a:extLst>
              <a:ext uri="{FF2B5EF4-FFF2-40B4-BE49-F238E27FC236}">
                <a16:creationId xmlns:a16="http://schemas.microsoft.com/office/drawing/2014/main" id="{0F3276AC-787B-4666-A13F-AA683A2EBBF0}"/>
              </a:ext>
            </a:extLst>
          </p:cNvPr>
          <p:cNvSpPr>
            <a:spLocks noGrp="1"/>
          </p:cNvSpPr>
          <p:nvPr>
            <p:ph type="pic" sz="quarter" idx="12" hasCustomPrompt="1"/>
          </p:nvPr>
        </p:nvSpPr>
        <p:spPr>
          <a:xfrm>
            <a:off x="3886200" y="3377607"/>
            <a:ext cx="2209800" cy="2946399"/>
          </a:xfrm>
        </p:spPr>
        <p:txBody>
          <a:bodyPr>
            <a:normAutofit/>
          </a:bodyPr>
          <a:lstStyle>
            <a:lvl1pPr>
              <a:defRPr sz="1800"/>
            </a:lvl1pPr>
          </a:lstStyle>
          <a:p>
            <a:r>
              <a:rPr lang="fr-FR"/>
              <a:t>Cliquez sur l’icône pour insérer une image7</a:t>
            </a:r>
          </a:p>
        </p:txBody>
      </p:sp>
      <p:sp>
        <p:nvSpPr>
          <p:cNvPr id="17" name="Titre 1">
            <a:extLst>
              <a:ext uri="{FF2B5EF4-FFF2-40B4-BE49-F238E27FC236}">
                <a16:creationId xmlns:a16="http://schemas.microsoft.com/office/drawing/2014/main" id="{38644043-A5E0-4C1F-95ED-4C5F1F04DF49}"/>
              </a:ext>
            </a:extLst>
          </p:cNvPr>
          <p:cNvSpPr>
            <a:spLocks noGrp="1"/>
          </p:cNvSpPr>
          <p:nvPr>
            <p:ph type="title" hasCustomPrompt="1"/>
          </p:nvPr>
        </p:nvSpPr>
        <p:spPr>
          <a:xfrm>
            <a:off x="6527702" y="2005933"/>
            <a:ext cx="4768850" cy="641719"/>
          </a:xfrm>
        </p:spPr>
        <p:txBody>
          <a:bodyPr>
            <a:normAutofit/>
          </a:bodyPr>
          <a:lstStyle>
            <a:lvl1pPr>
              <a:defRPr sz="3200" b="0">
                <a:solidFill>
                  <a:srgbClr val="7A2E69"/>
                </a:solidFill>
                <a:latin typeface="Roboto Black" panose="02000000000000000000" pitchFamily="2" charset="0"/>
                <a:ea typeface="Roboto Black" panose="02000000000000000000" pitchFamily="2" charset="0"/>
              </a:defRPr>
            </a:lvl1pPr>
          </a:lstStyle>
          <a:p>
            <a:r>
              <a:rPr lang="fr-FR"/>
              <a:t>Ajoutez un titre</a:t>
            </a:r>
          </a:p>
        </p:txBody>
      </p:sp>
      <p:sp>
        <p:nvSpPr>
          <p:cNvPr id="19" name="Espace réservé du texte 18">
            <a:extLst>
              <a:ext uri="{FF2B5EF4-FFF2-40B4-BE49-F238E27FC236}">
                <a16:creationId xmlns:a16="http://schemas.microsoft.com/office/drawing/2014/main" id="{3C04E538-B3BE-4D60-A067-03C637459F23}"/>
              </a:ext>
            </a:extLst>
          </p:cNvPr>
          <p:cNvSpPr>
            <a:spLocks noGrp="1"/>
          </p:cNvSpPr>
          <p:nvPr>
            <p:ph type="body" sz="quarter" idx="13"/>
          </p:nvPr>
        </p:nvSpPr>
        <p:spPr>
          <a:xfrm>
            <a:off x="6527702" y="2908300"/>
            <a:ext cx="4768850" cy="243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pour une image  4">
            <a:extLst>
              <a:ext uri="{FF2B5EF4-FFF2-40B4-BE49-F238E27FC236}">
                <a16:creationId xmlns:a16="http://schemas.microsoft.com/office/drawing/2014/main" id="{BCE6902D-556E-40EB-A1DF-442EBE99E3AD}"/>
              </a:ext>
            </a:extLst>
          </p:cNvPr>
          <p:cNvSpPr>
            <a:spLocks noGrp="1"/>
          </p:cNvSpPr>
          <p:nvPr>
            <p:ph type="pic" sz="quarter" idx="15" hasCustomPrompt="1"/>
          </p:nvPr>
        </p:nvSpPr>
        <p:spPr>
          <a:xfrm>
            <a:off x="431800" y="3377607"/>
            <a:ext cx="3276600" cy="1803399"/>
          </a:xfrm>
        </p:spPr>
        <p:txBody>
          <a:bodyPr>
            <a:normAutofit/>
          </a:bodyPr>
          <a:lstStyle>
            <a:lvl1pPr>
              <a:defRPr sz="1800"/>
            </a:lvl1pPr>
          </a:lstStyle>
          <a:p>
            <a:r>
              <a:rPr lang="fr-FR"/>
              <a:t>Cliquez sur l’icône pour insérer une image7</a:t>
            </a:r>
          </a:p>
        </p:txBody>
      </p:sp>
      <p:sp>
        <p:nvSpPr>
          <p:cNvPr id="12" name="Rectangle 11">
            <a:extLst>
              <a:ext uri="{FF2B5EF4-FFF2-40B4-BE49-F238E27FC236}">
                <a16:creationId xmlns:a16="http://schemas.microsoft.com/office/drawing/2014/main" id="{E6E902F5-D7F6-4915-8B95-A138472E8ABE}"/>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37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Texte + 2 Images bis">
    <p:spTree>
      <p:nvGrpSpPr>
        <p:cNvPr id="1" name=""/>
        <p:cNvGrpSpPr/>
        <p:nvPr/>
      </p:nvGrpSpPr>
      <p:grpSpPr>
        <a:xfrm>
          <a:off x="0" y="0"/>
          <a:ext cx="0" cy="0"/>
          <a:chOff x="0" y="0"/>
          <a:chExt cx="0" cy="0"/>
        </a:xfrm>
      </p:grpSpPr>
      <p:pic>
        <p:nvPicPr>
          <p:cNvPr id="12" name="Image 11" descr="Une image contenant nature, silhouette&#10;&#10;Description générée automatiquement">
            <a:extLst>
              <a:ext uri="{FF2B5EF4-FFF2-40B4-BE49-F238E27FC236}">
                <a16:creationId xmlns:a16="http://schemas.microsoft.com/office/drawing/2014/main" id="{0068E868-7C7E-4844-9BAD-6578DD616AF2}"/>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r="27074" b="69351"/>
          <a:stretch/>
        </p:blipFill>
        <p:spPr>
          <a:xfrm>
            <a:off x="4223378" y="4489451"/>
            <a:ext cx="7968622" cy="2368550"/>
          </a:xfrm>
          <a:prstGeom prst="rect">
            <a:avLst/>
          </a:prstGeom>
        </p:spPr>
      </p:pic>
      <p:sp>
        <p:nvSpPr>
          <p:cNvPr id="5" name="Espace réservé pour une image  4">
            <a:extLst>
              <a:ext uri="{FF2B5EF4-FFF2-40B4-BE49-F238E27FC236}">
                <a16:creationId xmlns:a16="http://schemas.microsoft.com/office/drawing/2014/main" id="{71F86E1D-9DC0-4034-A22B-081E9509F66D}"/>
              </a:ext>
            </a:extLst>
          </p:cNvPr>
          <p:cNvSpPr>
            <a:spLocks noGrp="1"/>
          </p:cNvSpPr>
          <p:nvPr>
            <p:ph type="pic" sz="quarter" idx="11" hasCustomPrompt="1"/>
          </p:nvPr>
        </p:nvSpPr>
        <p:spPr>
          <a:xfrm>
            <a:off x="7181752" y="552081"/>
            <a:ext cx="5010248" cy="2685825"/>
          </a:xfrm>
        </p:spPr>
        <p:txBody>
          <a:bodyPr>
            <a:normAutofit/>
          </a:bodyPr>
          <a:lstStyle>
            <a:lvl1pPr>
              <a:defRPr sz="1800"/>
            </a:lvl1pPr>
          </a:lstStyle>
          <a:p>
            <a:r>
              <a:rPr lang="fr-FR"/>
              <a:t>Cliquez sur l’icône pour insérer une image</a:t>
            </a:r>
          </a:p>
        </p:txBody>
      </p:sp>
      <p:sp>
        <p:nvSpPr>
          <p:cNvPr id="17" name="Titre 1">
            <a:extLst>
              <a:ext uri="{FF2B5EF4-FFF2-40B4-BE49-F238E27FC236}">
                <a16:creationId xmlns:a16="http://schemas.microsoft.com/office/drawing/2014/main" id="{38644043-A5E0-4C1F-95ED-4C5F1F04DF49}"/>
              </a:ext>
            </a:extLst>
          </p:cNvPr>
          <p:cNvSpPr>
            <a:spLocks noGrp="1"/>
          </p:cNvSpPr>
          <p:nvPr>
            <p:ph type="title" hasCustomPrompt="1"/>
          </p:nvPr>
        </p:nvSpPr>
        <p:spPr>
          <a:xfrm>
            <a:off x="1016000" y="799136"/>
            <a:ext cx="5562600" cy="641719"/>
          </a:xfrm>
        </p:spPr>
        <p:txBody>
          <a:bodyPr>
            <a:normAutofit/>
          </a:bodyPr>
          <a:lstStyle>
            <a:lvl1pPr>
              <a:defRPr sz="3200" b="0">
                <a:solidFill>
                  <a:srgbClr val="7A2E69"/>
                </a:solidFill>
                <a:latin typeface="Roboto Black" panose="02000000000000000000" pitchFamily="2" charset="0"/>
                <a:ea typeface="Roboto Black" panose="02000000000000000000" pitchFamily="2" charset="0"/>
              </a:defRPr>
            </a:lvl1pPr>
          </a:lstStyle>
          <a:p>
            <a:r>
              <a:rPr lang="fr-FR"/>
              <a:t>Ajoutez un titre</a:t>
            </a:r>
          </a:p>
        </p:txBody>
      </p:sp>
      <p:sp>
        <p:nvSpPr>
          <p:cNvPr id="19" name="Espace réservé du texte 18">
            <a:extLst>
              <a:ext uri="{FF2B5EF4-FFF2-40B4-BE49-F238E27FC236}">
                <a16:creationId xmlns:a16="http://schemas.microsoft.com/office/drawing/2014/main" id="{3C04E538-B3BE-4D60-A067-03C637459F23}"/>
              </a:ext>
            </a:extLst>
          </p:cNvPr>
          <p:cNvSpPr>
            <a:spLocks noGrp="1"/>
          </p:cNvSpPr>
          <p:nvPr>
            <p:ph type="body" sz="quarter" idx="13"/>
          </p:nvPr>
        </p:nvSpPr>
        <p:spPr>
          <a:xfrm>
            <a:off x="1016000" y="1631950"/>
            <a:ext cx="5562600" cy="1308100"/>
          </a:xfrm>
        </p:spPr>
        <p:txBody>
          <a:bodyPr/>
          <a:lstStyle/>
          <a:p>
            <a:pPr lvl="0"/>
            <a:r>
              <a:rPr lang="fr-FR"/>
              <a:t>Cliquez pour modifier les styles du texte du masque</a:t>
            </a:r>
          </a:p>
          <a:p>
            <a:pPr lvl="1"/>
            <a:r>
              <a:rPr lang="fr-FR"/>
              <a:t>Deuxième niveau</a:t>
            </a:r>
          </a:p>
        </p:txBody>
      </p:sp>
      <p:sp>
        <p:nvSpPr>
          <p:cNvPr id="7" name="Espace réservé pour une image  4">
            <a:extLst>
              <a:ext uri="{FF2B5EF4-FFF2-40B4-BE49-F238E27FC236}">
                <a16:creationId xmlns:a16="http://schemas.microsoft.com/office/drawing/2014/main" id="{BCE6902D-556E-40EB-A1DF-442EBE99E3AD}"/>
              </a:ext>
            </a:extLst>
          </p:cNvPr>
          <p:cNvSpPr>
            <a:spLocks noGrp="1"/>
          </p:cNvSpPr>
          <p:nvPr>
            <p:ph type="pic" sz="quarter" idx="15" hasCustomPrompt="1"/>
          </p:nvPr>
        </p:nvSpPr>
        <p:spPr>
          <a:xfrm>
            <a:off x="1016000" y="3429000"/>
            <a:ext cx="3733800" cy="3429000"/>
          </a:xfrm>
        </p:spPr>
        <p:txBody>
          <a:bodyPr>
            <a:normAutofit/>
          </a:bodyPr>
          <a:lstStyle>
            <a:lvl1pPr>
              <a:defRPr sz="1800"/>
            </a:lvl1pPr>
          </a:lstStyle>
          <a:p>
            <a:r>
              <a:rPr lang="fr-FR"/>
              <a:t>Cliquez sur l’icône pour insérer une image</a:t>
            </a:r>
          </a:p>
        </p:txBody>
      </p:sp>
      <p:sp>
        <p:nvSpPr>
          <p:cNvPr id="8" name="Espace réservé du texte 18">
            <a:extLst>
              <a:ext uri="{FF2B5EF4-FFF2-40B4-BE49-F238E27FC236}">
                <a16:creationId xmlns:a16="http://schemas.microsoft.com/office/drawing/2014/main" id="{95CE8C9A-01B0-424B-A607-FBAD6461E419}"/>
              </a:ext>
            </a:extLst>
          </p:cNvPr>
          <p:cNvSpPr>
            <a:spLocks noGrp="1"/>
          </p:cNvSpPr>
          <p:nvPr>
            <p:ph type="body" sz="quarter" idx="16"/>
          </p:nvPr>
        </p:nvSpPr>
        <p:spPr>
          <a:xfrm>
            <a:off x="5359302" y="3835400"/>
            <a:ext cx="5816698" cy="1308100"/>
          </a:xfrm>
        </p:spPr>
        <p:txBody>
          <a:bodyPr/>
          <a:lstStyle/>
          <a:p>
            <a:pPr lvl="0"/>
            <a:r>
              <a:rPr lang="fr-FR"/>
              <a:t>Cliquez pour modifier les styles du texte du masque</a:t>
            </a:r>
          </a:p>
          <a:p>
            <a:pPr lvl="1"/>
            <a:r>
              <a:rPr lang="fr-FR"/>
              <a:t>Deuxième niveau</a:t>
            </a:r>
          </a:p>
        </p:txBody>
      </p:sp>
      <p:sp>
        <p:nvSpPr>
          <p:cNvPr id="15" name="Rectangle 14">
            <a:extLst>
              <a:ext uri="{FF2B5EF4-FFF2-40B4-BE49-F238E27FC236}">
                <a16:creationId xmlns:a16="http://schemas.microsoft.com/office/drawing/2014/main" id="{AB21D678-20A1-4E34-8743-DD667A613E4C}"/>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530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 Texte + 1 Image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BEE3E9-561C-4688-BEA2-6D6DE6BD5F78}"/>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t="27641"/>
          <a:stretch/>
        </p:blipFill>
        <p:spPr>
          <a:xfrm>
            <a:off x="3076573" y="0"/>
            <a:ext cx="8558801" cy="4591829"/>
          </a:xfrm>
          <a:prstGeom prst="rect">
            <a:avLst/>
          </a:prstGeom>
        </p:spPr>
      </p:pic>
      <p:sp>
        <p:nvSpPr>
          <p:cNvPr id="17" name="Titre 1">
            <a:extLst>
              <a:ext uri="{FF2B5EF4-FFF2-40B4-BE49-F238E27FC236}">
                <a16:creationId xmlns:a16="http://schemas.microsoft.com/office/drawing/2014/main" id="{38644043-A5E0-4C1F-95ED-4C5F1F04DF49}"/>
              </a:ext>
            </a:extLst>
          </p:cNvPr>
          <p:cNvSpPr>
            <a:spLocks noGrp="1"/>
          </p:cNvSpPr>
          <p:nvPr>
            <p:ph type="title" hasCustomPrompt="1"/>
          </p:nvPr>
        </p:nvSpPr>
        <p:spPr>
          <a:xfrm>
            <a:off x="5880002" y="2927535"/>
            <a:ext cx="4768850" cy="641719"/>
          </a:xfrm>
        </p:spPr>
        <p:txBody>
          <a:bodyPr>
            <a:normAutofit/>
          </a:bodyPr>
          <a:lstStyle>
            <a:lvl1pPr>
              <a:defRPr sz="3200" b="0">
                <a:solidFill>
                  <a:srgbClr val="7A2E69"/>
                </a:solidFill>
                <a:latin typeface="Roboto Black" panose="02000000000000000000" pitchFamily="2" charset="0"/>
                <a:ea typeface="Roboto Black" panose="02000000000000000000" pitchFamily="2" charset="0"/>
              </a:defRPr>
            </a:lvl1pPr>
          </a:lstStyle>
          <a:p>
            <a:r>
              <a:rPr lang="fr-FR"/>
              <a:t>Ajoutez un titre</a:t>
            </a:r>
          </a:p>
        </p:txBody>
      </p:sp>
      <p:sp>
        <p:nvSpPr>
          <p:cNvPr id="19" name="Espace réservé du texte 18">
            <a:extLst>
              <a:ext uri="{FF2B5EF4-FFF2-40B4-BE49-F238E27FC236}">
                <a16:creationId xmlns:a16="http://schemas.microsoft.com/office/drawing/2014/main" id="{3C04E538-B3BE-4D60-A067-03C637459F23}"/>
              </a:ext>
            </a:extLst>
          </p:cNvPr>
          <p:cNvSpPr>
            <a:spLocks noGrp="1"/>
          </p:cNvSpPr>
          <p:nvPr>
            <p:ph type="body" sz="quarter" idx="13"/>
          </p:nvPr>
        </p:nvSpPr>
        <p:spPr>
          <a:xfrm>
            <a:off x="5880002" y="4131045"/>
            <a:ext cx="5816698" cy="1308100"/>
          </a:xfrm>
        </p:spPr>
        <p:txBody>
          <a:bodyPr/>
          <a:lstStyle/>
          <a:p>
            <a:pPr lvl="0"/>
            <a:r>
              <a:rPr lang="fr-FR"/>
              <a:t>Cliquez pour modifier les styles du texte du masque</a:t>
            </a:r>
          </a:p>
          <a:p>
            <a:pPr lvl="1"/>
            <a:r>
              <a:rPr lang="fr-FR"/>
              <a:t>Deuxième niveau</a:t>
            </a:r>
          </a:p>
        </p:txBody>
      </p:sp>
      <p:sp>
        <p:nvSpPr>
          <p:cNvPr id="7" name="Espace réservé pour une image  4">
            <a:extLst>
              <a:ext uri="{FF2B5EF4-FFF2-40B4-BE49-F238E27FC236}">
                <a16:creationId xmlns:a16="http://schemas.microsoft.com/office/drawing/2014/main" id="{BCE6902D-556E-40EB-A1DF-442EBE99E3AD}"/>
              </a:ext>
            </a:extLst>
          </p:cNvPr>
          <p:cNvSpPr>
            <a:spLocks noGrp="1"/>
          </p:cNvSpPr>
          <p:nvPr>
            <p:ph type="pic" sz="quarter" idx="15" hasCustomPrompt="1"/>
          </p:nvPr>
        </p:nvSpPr>
        <p:spPr>
          <a:xfrm>
            <a:off x="692148" y="508000"/>
            <a:ext cx="4768851" cy="5727700"/>
          </a:xfrm>
        </p:spPr>
        <p:txBody>
          <a:bodyPr>
            <a:normAutofit/>
          </a:bodyPr>
          <a:lstStyle>
            <a:lvl1pPr>
              <a:defRPr sz="1800"/>
            </a:lvl1pPr>
          </a:lstStyle>
          <a:p>
            <a:r>
              <a:rPr lang="fr-FR"/>
              <a:t>Cliquez sur l’icône pour insérer une image</a:t>
            </a:r>
          </a:p>
        </p:txBody>
      </p:sp>
      <p:sp>
        <p:nvSpPr>
          <p:cNvPr id="14" name="Rectangle 13">
            <a:extLst>
              <a:ext uri="{FF2B5EF4-FFF2-40B4-BE49-F238E27FC236}">
                <a16:creationId xmlns:a16="http://schemas.microsoft.com/office/drawing/2014/main" id="{B95EC379-A133-4D41-9C71-D3B45D91584B}"/>
              </a:ext>
            </a:extLst>
          </p:cNvPr>
          <p:cNvSpPr/>
          <p:nvPr userDrawn="1"/>
        </p:nvSpPr>
        <p:spPr>
          <a:xfrm>
            <a:off x="0" y="6705600"/>
            <a:ext cx="12192000" cy="166913"/>
          </a:xfrm>
          <a:prstGeom prst="rect">
            <a:avLst/>
          </a:prstGeom>
          <a:solidFill>
            <a:srgbClr val="7A2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8553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3087A9B-393E-4587-A4AF-233D96BC2765}"/>
              </a:ext>
            </a:extLst>
          </p:cNvPr>
          <p:cNvSpPr>
            <a:spLocks noGrp="1"/>
          </p:cNvSpPr>
          <p:nvPr>
            <p:ph type="title"/>
          </p:nvPr>
        </p:nvSpPr>
        <p:spPr>
          <a:xfrm>
            <a:off x="600529" y="501990"/>
            <a:ext cx="10990943" cy="941161"/>
          </a:xfrm>
          <a:prstGeom prst="rect">
            <a:avLst/>
          </a:prstGeom>
        </p:spPr>
        <p:txBody>
          <a:bodyPr vert="horz" lIns="91440" tIns="45720" rIns="91440" bIns="45720" rtlCol="0" anchor="ctr">
            <a:normAutofit/>
          </a:bodyPr>
          <a:lstStyle/>
          <a:p>
            <a:r>
              <a:rPr lang="fr-FR"/>
              <a:t>MODIFIER LE STYLE DE TITRE</a:t>
            </a:r>
          </a:p>
        </p:txBody>
      </p:sp>
      <p:sp>
        <p:nvSpPr>
          <p:cNvPr id="3" name="Espace réservé du texte 2">
            <a:extLst>
              <a:ext uri="{FF2B5EF4-FFF2-40B4-BE49-F238E27FC236}">
                <a16:creationId xmlns:a16="http://schemas.microsoft.com/office/drawing/2014/main" id="{5C321A80-2857-45FC-AC34-B08E13B8336E}"/>
              </a:ext>
            </a:extLst>
          </p:cNvPr>
          <p:cNvSpPr>
            <a:spLocks noGrp="1"/>
          </p:cNvSpPr>
          <p:nvPr>
            <p:ph type="body" idx="1"/>
          </p:nvPr>
        </p:nvSpPr>
        <p:spPr>
          <a:xfrm>
            <a:off x="600529" y="1613568"/>
            <a:ext cx="10990942" cy="474119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2569127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62" r:id="rId5"/>
    <p:sldLayoutId id="2147483649" r:id="rId6"/>
    <p:sldLayoutId id="2147483651" r:id="rId7"/>
    <p:sldLayoutId id="2147483652" r:id="rId8"/>
    <p:sldLayoutId id="2147483653"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b="1" kern="1200">
          <a:solidFill>
            <a:srgbClr val="7A2E69"/>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rive.infomaniak.com/app/share/139323/c6ac7206-c160-4502-bb34-5e82d29c5eb8"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video" Target="https://www.youtube.com/embed/danjzeP6moY?feature=oembed" TargetMode="Externa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video" Target="https://www.youtube.com/embed/-V7lrxfiJLo?feature=oembed" TargetMode="Externa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BE29E-E028-4FB4-A792-F52804F557E8}"/>
              </a:ext>
            </a:extLst>
          </p:cNvPr>
          <p:cNvSpPr>
            <a:spLocks noGrp="1"/>
          </p:cNvSpPr>
          <p:nvPr>
            <p:ph type="title"/>
          </p:nvPr>
        </p:nvSpPr>
        <p:spPr/>
        <p:txBody>
          <a:bodyPr/>
          <a:lstStyle/>
          <a:p>
            <a:r>
              <a:rPr lang="en-GB" dirty="0"/>
              <a:t>Note </a:t>
            </a:r>
            <a:r>
              <a:rPr lang="en-GB" dirty="0" err="1"/>
              <a:t>d’utilisation</a:t>
            </a:r>
            <a:endParaRPr lang="en-GB" dirty="0"/>
          </a:p>
        </p:txBody>
      </p:sp>
      <p:sp>
        <p:nvSpPr>
          <p:cNvPr id="3" name="Text Placeholder 2">
            <a:extLst>
              <a:ext uri="{FF2B5EF4-FFF2-40B4-BE49-F238E27FC236}">
                <a16:creationId xmlns:a16="http://schemas.microsoft.com/office/drawing/2014/main" id="{2F6E96B0-9427-459E-8F54-63147ED4B9F9}"/>
              </a:ext>
            </a:extLst>
          </p:cNvPr>
          <p:cNvSpPr>
            <a:spLocks noGrp="1"/>
          </p:cNvSpPr>
          <p:nvPr>
            <p:ph type="body" sz="quarter" idx="10"/>
          </p:nvPr>
        </p:nvSpPr>
        <p:spPr/>
        <p:txBody>
          <a:bodyPr>
            <a:normAutofit/>
          </a:bodyPr>
          <a:lstStyle/>
          <a:p>
            <a:pPr marL="0" indent="0">
              <a:spcBef>
                <a:spcPts val="0"/>
              </a:spcBef>
              <a:spcAft>
                <a:spcPts val="2400"/>
              </a:spcAft>
              <a:buNone/>
            </a:pPr>
            <a:r>
              <a:rPr lang="fr-CH" dirty="0"/>
              <a:t>Les diapositives 19 et 26 contiennent des vidéos YouTube.  Les fichiers sont téléchargeables p</a:t>
            </a:r>
            <a:r>
              <a:rPr lang="fr-CH" sz="3600" dirty="0"/>
              <a:t>our une présentation sans connexion Internet.</a:t>
            </a:r>
          </a:p>
          <a:p>
            <a:pPr marL="0" indent="0">
              <a:spcBef>
                <a:spcPts val="0"/>
              </a:spcBef>
              <a:spcAft>
                <a:spcPts val="2400"/>
              </a:spcAft>
              <a:buNone/>
            </a:pPr>
            <a:r>
              <a:rPr lang="fr-CH" dirty="0"/>
              <a:t>Télécharger: </a:t>
            </a:r>
            <a:r>
              <a:rPr lang="fr-CH" dirty="0" err="1">
                <a:hlinkClick r:id="rId2"/>
              </a:rPr>
              <a:t>Shockwave</a:t>
            </a:r>
            <a:r>
              <a:rPr lang="fr-CH" dirty="0">
                <a:hlinkClick r:id="rId2"/>
              </a:rPr>
              <a:t> 2022 CH-FR Vidéos</a:t>
            </a:r>
            <a:endParaRPr lang="fr-CH" dirty="0"/>
          </a:p>
          <a:p>
            <a:pPr marL="0" indent="0">
              <a:spcBef>
                <a:spcPts val="0"/>
              </a:spcBef>
              <a:spcAft>
                <a:spcPts val="2400"/>
              </a:spcAft>
              <a:buNone/>
            </a:pPr>
            <a:r>
              <a:rPr lang="fr-CH" dirty="0"/>
              <a:t>Bonne utilisation et présentation! </a:t>
            </a:r>
          </a:p>
        </p:txBody>
      </p:sp>
    </p:spTree>
    <p:extLst>
      <p:ext uri="{BB962C8B-B14F-4D97-AF65-F5344CB8AC3E}">
        <p14:creationId xmlns:p14="http://schemas.microsoft.com/office/powerpoint/2010/main" val="144923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8F6E78AA-7045-49AB-89C7-BBE6F8FFF7A2}"/>
              </a:ext>
            </a:extLst>
          </p:cNvPr>
          <p:cNvSpPr>
            <a:spLocks noGrp="1"/>
          </p:cNvSpPr>
          <p:nvPr>
            <p:ph type="body" sz="quarter" idx="10"/>
          </p:nvPr>
        </p:nvSpPr>
        <p:spPr>
          <a:xfrm>
            <a:off x="599622" y="1764960"/>
            <a:ext cx="10991850" cy="4591050"/>
          </a:xfrm>
        </p:spPr>
        <p:txBody>
          <a:bodyPr>
            <a:normAutofit/>
          </a:bodyPr>
          <a:lstStyle/>
          <a:p>
            <a:r>
              <a:rPr lang="fr-FR" dirty="0"/>
              <a:t>Présentation de l’Amérique latine</a:t>
            </a:r>
          </a:p>
          <a:p>
            <a:r>
              <a:rPr lang="fr-FR" dirty="0"/>
              <a:t>Vidéo sur les combats culturel et spirituel</a:t>
            </a:r>
          </a:p>
          <a:p>
            <a:r>
              <a:rPr lang="fr-FR" dirty="0"/>
              <a:t>Méditation biblique sur Éphésiens 6 : 10-19</a:t>
            </a:r>
          </a:p>
          <a:p>
            <a:r>
              <a:rPr lang="fr-FR" dirty="0"/>
              <a:t>Vidéo sur les cartels de la drogue et guérillas</a:t>
            </a:r>
          </a:p>
          <a:p>
            <a:r>
              <a:rPr lang="fr-FR" dirty="0"/>
              <a:t>Temps de prière</a:t>
            </a:r>
          </a:p>
        </p:txBody>
      </p:sp>
      <p:sp>
        <p:nvSpPr>
          <p:cNvPr id="7" name="Titre 6">
            <a:extLst>
              <a:ext uri="{FF2B5EF4-FFF2-40B4-BE49-F238E27FC236}">
                <a16:creationId xmlns:a16="http://schemas.microsoft.com/office/drawing/2014/main" id="{D40D4292-A4B2-47A5-A390-36A2C8D2917F}"/>
              </a:ext>
            </a:extLst>
          </p:cNvPr>
          <p:cNvSpPr>
            <a:spLocks noGrp="1"/>
          </p:cNvSpPr>
          <p:nvPr>
            <p:ph type="title"/>
          </p:nvPr>
        </p:nvSpPr>
        <p:spPr/>
        <p:txBody>
          <a:bodyPr/>
          <a:lstStyle/>
          <a:p>
            <a:r>
              <a:rPr lang="fr-FR"/>
              <a:t>Sommaire</a:t>
            </a:r>
          </a:p>
        </p:txBody>
      </p:sp>
    </p:spTree>
    <p:extLst>
      <p:ext uri="{BB962C8B-B14F-4D97-AF65-F5344CB8AC3E}">
        <p14:creationId xmlns:p14="http://schemas.microsoft.com/office/powerpoint/2010/main" val="370455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descr="Une image contenant arbre, rivière&#10;&#10;Description générée automatiquement">
            <a:extLst>
              <a:ext uri="{FF2B5EF4-FFF2-40B4-BE49-F238E27FC236}">
                <a16:creationId xmlns:a16="http://schemas.microsoft.com/office/drawing/2014/main" id="{E0D16E0B-3807-427F-A601-028C056C40D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1042" r="21042"/>
          <a:stretch>
            <a:fillRect/>
          </a:stretch>
        </p:blipFill>
        <p:spPr/>
      </p:pic>
      <p:sp>
        <p:nvSpPr>
          <p:cNvPr id="9" name="Titre 1">
            <a:extLst>
              <a:ext uri="{FF2B5EF4-FFF2-40B4-BE49-F238E27FC236}">
                <a16:creationId xmlns:a16="http://schemas.microsoft.com/office/drawing/2014/main" id="{E0060253-F630-48DA-8990-9F9BB40243A5}"/>
              </a:ext>
            </a:extLst>
          </p:cNvPr>
          <p:cNvSpPr>
            <a:spLocks noGrp="1"/>
          </p:cNvSpPr>
          <p:nvPr>
            <p:ph type="title"/>
          </p:nvPr>
        </p:nvSpPr>
        <p:spPr>
          <a:xfrm>
            <a:off x="657531" y="4476216"/>
            <a:ext cx="6192857" cy="1381657"/>
          </a:xfrm>
        </p:spPr>
        <p:txBody>
          <a:bodyPr/>
          <a:lstStyle/>
          <a:p>
            <a:r>
              <a:rPr lang="fr-FR"/>
              <a:t>PRÉSENTATION DE</a:t>
            </a:r>
            <a:br>
              <a:rPr lang="fr-FR"/>
            </a:br>
            <a:r>
              <a:rPr lang="fr-FR"/>
              <a:t>l’AMÉRIQUE LATINE</a:t>
            </a:r>
          </a:p>
        </p:txBody>
      </p:sp>
    </p:spTree>
    <p:extLst>
      <p:ext uri="{BB962C8B-B14F-4D97-AF65-F5344CB8AC3E}">
        <p14:creationId xmlns:p14="http://schemas.microsoft.com/office/powerpoint/2010/main" val="1057643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FEDCE9DE-5C1A-4E17-B26B-6A49BBC2A0F4}"/>
              </a:ext>
            </a:extLst>
          </p:cNvPr>
          <p:cNvSpPr>
            <a:spLocks noGrp="1"/>
          </p:cNvSpPr>
          <p:nvPr>
            <p:ph type="title"/>
          </p:nvPr>
        </p:nvSpPr>
        <p:spPr/>
        <p:txBody>
          <a:bodyPr/>
          <a:lstStyle/>
          <a:p>
            <a:r>
              <a:rPr lang="fr-FR"/>
              <a:t>Une persécution invisible</a:t>
            </a:r>
          </a:p>
        </p:txBody>
      </p:sp>
      <p:sp>
        <p:nvSpPr>
          <p:cNvPr id="7" name="Espace réservé du texte 6">
            <a:extLst>
              <a:ext uri="{FF2B5EF4-FFF2-40B4-BE49-F238E27FC236}">
                <a16:creationId xmlns:a16="http://schemas.microsoft.com/office/drawing/2014/main" id="{65099DBE-4F74-4302-9334-1D07DC1BBE35}"/>
              </a:ext>
            </a:extLst>
          </p:cNvPr>
          <p:cNvSpPr>
            <a:spLocks noGrp="1"/>
          </p:cNvSpPr>
          <p:nvPr>
            <p:ph type="body" sz="quarter" idx="10"/>
          </p:nvPr>
        </p:nvSpPr>
        <p:spPr>
          <a:xfrm>
            <a:off x="600529" y="3687354"/>
            <a:ext cx="4480972" cy="1086243"/>
          </a:xfrm>
        </p:spPr>
        <p:txBody>
          <a:bodyPr>
            <a:normAutofit/>
          </a:bodyPr>
          <a:lstStyle/>
          <a:p>
            <a:pPr marL="0" indent="0">
              <a:buNone/>
            </a:pPr>
            <a:r>
              <a:rPr lang="fr-FR" sz="1800" dirty="0"/>
              <a:t>Population : 50,6 millions</a:t>
            </a:r>
          </a:p>
          <a:p>
            <a:pPr marL="0" indent="0">
              <a:buNone/>
            </a:pPr>
            <a:r>
              <a:rPr lang="fr-FR" sz="1800" dirty="0"/>
              <a:t>Nombre de chrétiens : 48 millions (</a:t>
            </a:r>
            <a:r>
              <a:rPr lang="fr-FR" sz="1800" b="1" dirty="0"/>
              <a:t>94,4 %</a:t>
            </a:r>
            <a:r>
              <a:rPr lang="fr-FR" sz="1800" dirty="0"/>
              <a:t>)</a:t>
            </a:r>
          </a:p>
          <a:p>
            <a:pPr marL="0" indent="0">
              <a:buNone/>
            </a:pPr>
            <a:r>
              <a:rPr lang="fr-FR" sz="1800" dirty="0"/>
              <a:t>Religion principale : </a:t>
            </a:r>
            <a:r>
              <a:rPr lang="fr-FR" sz="1800" b="1" dirty="0"/>
              <a:t>Catholicisme romain</a:t>
            </a:r>
          </a:p>
        </p:txBody>
      </p:sp>
      <p:sp>
        <p:nvSpPr>
          <p:cNvPr id="8" name="Espace réservé du texte 6">
            <a:extLst>
              <a:ext uri="{FF2B5EF4-FFF2-40B4-BE49-F238E27FC236}">
                <a16:creationId xmlns:a16="http://schemas.microsoft.com/office/drawing/2014/main" id="{3E6895EA-BB6A-4D41-ACC9-9CD26FE6262E}"/>
              </a:ext>
            </a:extLst>
          </p:cNvPr>
          <p:cNvSpPr txBox="1">
            <a:spLocks/>
          </p:cNvSpPr>
          <p:nvPr/>
        </p:nvSpPr>
        <p:spPr>
          <a:xfrm>
            <a:off x="6821508" y="3668731"/>
            <a:ext cx="4769963" cy="1101233"/>
          </a:xfrm>
          <a:prstGeom prst="rect">
            <a:avLst/>
          </a:prstGeom>
        </p:spPr>
        <p:txBody>
          <a:bodyPr vert="horz" lIns="91440" tIns="45720" rIns="91440" bIns="45720" rtlCol="0">
            <a:normAutofit fontScale="92500"/>
          </a:bodyPr>
          <a:lstStyle>
            <a:lvl1pPr marL="742950" indent="-742950" algn="l" defTabSz="914400" rtl="0" eaLnBrk="1" latinLnBrk="0" hangingPunct="1">
              <a:lnSpc>
                <a:spcPct val="90000"/>
              </a:lnSpc>
              <a:spcBef>
                <a:spcPts val="1000"/>
              </a:spcBef>
              <a:buFont typeface="+mj-lt"/>
              <a:buAutoNum type="arabicPeriod"/>
              <a:defRPr sz="3600" kern="1200">
                <a:solidFill>
                  <a:schemeClr val="tx1">
                    <a:lumMod val="95000"/>
                    <a:lumOff val="5000"/>
                  </a:schemeClr>
                </a:solidFill>
                <a:latin typeface="Myriad Pro" panose="020B0503030403020204" pitchFamily="34" charset="0"/>
                <a:ea typeface="+mn-ea"/>
                <a:cs typeface="+mn-cs"/>
              </a:defRPr>
            </a:lvl1pPr>
            <a:lvl2pPr marL="971550" indent="-514350" algn="l" defTabSz="914400" rtl="0" eaLnBrk="1" latinLnBrk="0" hangingPunct="1">
              <a:lnSpc>
                <a:spcPct val="90000"/>
              </a:lnSpc>
              <a:spcBef>
                <a:spcPts val="500"/>
              </a:spcBef>
              <a:buFont typeface="+mj-lt"/>
              <a:buAutoNum type="arabicPeriod"/>
              <a:defRPr sz="3200" kern="1200">
                <a:solidFill>
                  <a:schemeClr val="tx1">
                    <a:lumMod val="95000"/>
                    <a:lumOff val="5000"/>
                  </a:schemeClr>
                </a:solidFill>
                <a:latin typeface="Myriad Pro" panose="020B0503030403020204" pitchFamily="34" charset="0"/>
                <a:ea typeface="+mn-ea"/>
                <a:cs typeface="+mn-cs"/>
              </a:defRPr>
            </a:lvl2pPr>
            <a:lvl3pPr marL="1428750" indent="-514350" algn="l" defTabSz="914400" rtl="0" eaLnBrk="1" latinLnBrk="0" hangingPunct="1">
              <a:lnSpc>
                <a:spcPct val="90000"/>
              </a:lnSpc>
              <a:spcBef>
                <a:spcPts val="500"/>
              </a:spcBef>
              <a:buFont typeface="+mj-lt"/>
              <a:buAutoNum type="arabicPeriod"/>
              <a:defRPr sz="2800" kern="1200">
                <a:solidFill>
                  <a:schemeClr val="tx1">
                    <a:lumMod val="95000"/>
                    <a:lumOff val="5000"/>
                  </a:schemeClr>
                </a:solidFill>
                <a:latin typeface="Myriad Pro" panose="020B0503030403020204" pitchFamily="34" charset="0"/>
                <a:ea typeface="+mn-ea"/>
                <a:cs typeface="+mn-cs"/>
              </a:defRPr>
            </a:lvl3pPr>
            <a:lvl4pPr marL="1828800" indent="-457200" algn="l" defTabSz="914400" rtl="0" eaLnBrk="1" latinLnBrk="0" hangingPunct="1">
              <a:lnSpc>
                <a:spcPct val="90000"/>
              </a:lnSpc>
              <a:spcBef>
                <a:spcPts val="500"/>
              </a:spcBef>
              <a:buFont typeface="+mj-lt"/>
              <a:buAutoNum type="arabicPeriod"/>
              <a:defRPr sz="2400" kern="1200">
                <a:solidFill>
                  <a:schemeClr val="tx1">
                    <a:lumMod val="95000"/>
                    <a:lumOff val="5000"/>
                  </a:schemeClr>
                </a:solidFill>
                <a:latin typeface="Myriad Pro" panose="020B0503030403020204" pitchFamily="34" charset="0"/>
                <a:ea typeface="+mn-ea"/>
                <a:cs typeface="+mn-cs"/>
              </a:defRPr>
            </a:lvl4pPr>
            <a:lvl5pPr marL="2286000" indent="-457200" algn="l" defTabSz="914400" rtl="0" eaLnBrk="1" latinLnBrk="0" hangingPunct="1">
              <a:lnSpc>
                <a:spcPct val="90000"/>
              </a:lnSpc>
              <a:spcBef>
                <a:spcPts val="500"/>
              </a:spcBef>
              <a:buFont typeface="+mj-lt"/>
              <a:buAutoNum type="arabicPeriod"/>
              <a:defRPr sz="24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fr-FR" sz="1800"/>
              <a:t>Population : 135,4 millions</a:t>
            </a:r>
          </a:p>
          <a:p>
            <a:pPr marL="0" indent="0">
              <a:buFont typeface="+mj-lt"/>
              <a:buNone/>
            </a:pPr>
            <a:r>
              <a:rPr lang="fr-FR" sz="1800"/>
              <a:t>Nombre de chrétiens : 129,6 millions (</a:t>
            </a:r>
            <a:r>
              <a:rPr lang="fr-FR" sz="1800" b="1"/>
              <a:t>95,7 %</a:t>
            </a:r>
            <a:r>
              <a:rPr lang="fr-FR" sz="1800"/>
              <a:t>)</a:t>
            </a:r>
          </a:p>
          <a:p>
            <a:pPr marL="0" indent="0">
              <a:buFont typeface="+mj-lt"/>
              <a:buNone/>
            </a:pPr>
            <a:r>
              <a:rPr lang="fr-FR" sz="1800"/>
              <a:t>Religion principale : </a:t>
            </a:r>
            <a:r>
              <a:rPr lang="fr-FR" sz="1800" b="1"/>
              <a:t>Christianisme</a:t>
            </a:r>
          </a:p>
        </p:txBody>
      </p:sp>
      <p:sp>
        <p:nvSpPr>
          <p:cNvPr id="9" name="Titre 4">
            <a:extLst>
              <a:ext uri="{FF2B5EF4-FFF2-40B4-BE49-F238E27FC236}">
                <a16:creationId xmlns:a16="http://schemas.microsoft.com/office/drawing/2014/main" id="{707FB189-C969-439C-BCD2-513D624B6B21}"/>
              </a:ext>
            </a:extLst>
          </p:cNvPr>
          <p:cNvSpPr txBox="1">
            <a:spLocks/>
          </p:cNvSpPr>
          <p:nvPr/>
        </p:nvSpPr>
        <p:spPr>
          <a:xfrm>
            <a:off x="600530" y="2259239"/>
            <a:ext cx="4480972" cy="941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8F1858"/>
                </a:solidFill>
                <a:latin typeface="Tahoma" panose="020B0604030504040204" pitchFamily="34" charset="0"/>
                <a:ea typeface="Tahoma" panose="020B0604030504040204" pitchFamily="34" charset="0"/>
                <a:cs typeface="Tahoma" panose="020B0604030504040204" pitchFamily="34" charset="0"/>
              </a:defRPr>
            </a:lvl1pPr>
          </a:lstStyle>
          <a:p>
            <a:pPr algn="ctr"/>
            <a:r>
              <a:rPr lang="fr-FR" sz="3200" dirty="0">
                <a:solidFill>
                  <a:srgbClr val="7A2E69"/>
                </a:solidFill>
              </a:rPr>
              <a:t>Colombie</a:t>
            </a:r>
            <a:endParaRPr lang="fr-FR" dirty="0">
              <a:solidFill>
                <a:srgbClr val="7A2E69"/>
              </a:solidFill>
            </a:endParaRPr>
          </a:p>
        </p:txBody>
      </p:sp>
      <p:sp>
        <p:nvSpPr>
          <p:cNvPr id="10" name="Titre 4">
            <a:extLst>
              <a:ext uri="{FF2B5EF4-FFF2-40B4-BE49-F238E27FC236}">
                <a16:creationId xmlns:a16="http://schemas.microsoft.com/office/drawing/2014/main" id="{71884B0E-15B9-4261-B51A-4BF97D8E7361}"/>
              </a:ext>
            </a:extLst>
          </p:cNvPr>
          <p:cNvSpPr txBox="1">
            <a:spLocks/>
          </p:cNvSpPr>
          <p:nvPr/>
        </p:nvSpPr>
        <p:spPr>
          <a:xfrm>
            <a:off x="6702459" y="2248108"/>
            <a:ext cx="4769962" cy="941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8F1858"/>
                </a:solidFill>
                <a:latin typeface="Tahoma" panose="020B0604030504040204" pitchFamily="34" charset="0"/>
                <a:ea typeface="Tahoma" panose="020B0604030504040204" pitchFamily="34" charset="0"/>
                <a:cs typeface="Tahoma" panose="020B0604030504040204" pitchFamily="34" charset="0"/>
              </a:defRPr>
            </a:lvl1pPr>
          </a:lstStyle>
          <a:p>
            <a:pPr algn="ctr"/>
            <a:r>
              <a:rPr lang="fr-FR" sz="3200">
                <a:solidFill>
                  <a:srgbClr val="7A2E69"/>
                </a:solidFill>
              </a:rPr>
              <a:t>Mexique</a:t>
            </a:r>
          </a:p>
        </p:txBody>
      </p:sp>
      <p:sp>
        <p:nvSpPr>
          <p:cNvPr id="11" name="Rectangle 10">
            <a:extLst>
              <a:ext uri="{FF2B5EF4-FFF2-40B4-BE49-F238E27FC236}">
                <a16:creationId xmlns:a16="http://schemas.microsoft.com/office/drawing/2014/main" id="{E8DDC49A-0664-47ED-BF0F-16381F6CA523}"/>
              </a:ext>
            </a:extLst>
          </p:cNvPr>
          <p:cNvSpPr/>
          <p:nvPr/>
        </p:nvSpPr>
        <p:spPr>
          <a:xfrm>
            <a:off x="5927937" y="3396203"/>
            <a:ext cx="47134" cy="1668544"/>
          </a:xfrm>
          <a:prstGeom prst="rect">
            <a:avLst/>
          </a:prstGeom>
          <a:solidFill>
            <a:srgbClr val="692C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148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DE507F0-DABC-48A3-A9C7-6365384A68F3}"/>
              </a:ext>
            </a:extLst>
          </p:cNvPr>
          <p:cNvSpPr>
            <a:spLocks noGrp="1"/>
          </p:cNvSpPr>
          <p:nvPr>
            <p:ph type="title"/>
          </p:nvPr>
        </p:nvSpPr>
        <p:spPr>
          <a:xfrm>
            <a:off x="740570" y="3774321"/>
            <a:ext cx="5087711" cy="1654732"/>
          </a:xfrm>
        </p:spPr>
        <p:txBody>
          <a:bodyPr>
            <a:normAutofit/>
          </a:bodyPr>
          <a:lstStyle/>
          <a:p>
            <a:r>
              <a:rPr lang="fr-FR"/>
              <a:t>VIDÉO 1</a:t>
            </a:r>
          </a:p>
        </p:txBody>
      </p:sp>
      <p:sp>
        <p:nvSpPr>
          <p:cNvPr id="6" name="Espace réservé du texte 5">
            <a:extLst>
              <a:ext uri="{FF2B5EF4-FFF2-40B4-BE49-F238E27FC236}">
                <a16:creationId xmlns:a16="http://schemas.microsoft.com/office/drawing/2014/main" id="{1A837505-7650-46AF-9ACF-6D1CE217ECA1}"/>
              </a:ext>
            </a:extLst>
          </p:cNvPr>
          <p:cNvSpPr>
            <a:spLocks noGrp="1"/>
          </p:cNvSpPr>
          <p:nvPr>
            <p:ph type="body" sz="quarter" idx="11"/>
          </p:nvPr>
        </p:nvSpPr>
        <p:spPr>
          <a:xfrm>
            <a:off x="740570" y="5208560"/>
            <a:ext cx="5087711" cy="718524"/>
          </a:xfrm>
        </p:spPr>
        <p:txBody>
          <a:bodyPr>
            <a:normAutofit fontScale="92500" lnSpcReduction="20000"/>
          </a:bodyPr>
          <a:lstStyle/>
          <a:p>
            <a:r>
              <a:rPr lang="fr-FR"/>
              <a:t>Les chrétiens amérindiens : combat culturel ou spirituel ?</a:t>
            </a:r>
          </a:p>
        </p:txBody>
      </p:sp>
      <p:pic>
        <p:nvPicPr>
          <p:cNvPr id="23" name="Espace réservé pour une image  22" descr="Une image contenant extérieur, terrain, arbre, personne&#10;&#10;Description générée automatiquement">
            <a:extLst>
              <a:ext uri="{FF2B5EF4-FFF2-40B4-BE49-F238E27FC236}">
                <a16:creationId xmlns:a16="http://schemas.microsoft.com/office/drawing/2014/main" id="{564B1200-94CA-4DC8-9DCB-125F0910958A}"/>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7559" b="7733"/>
          <a:stretch/>
        </p:blipFill>
        <p:spPr>
          <a:xfrm>
            <a:off x="5122606" y="0"/>
            <a:ext cx="7069394" cy="6858001"/>
          </a:xfrm>
        </p:spPr>
      </p:pic>
    </p:spTree>
    <p:extLst>
      <p:ext uri="{BB962C8B-B14F-4D97-AF65-F5344CB8AC3E}">
        <p14:creationId xmlns:p14="http://schemas.microsoft.com/office/powerpoint/2010/main" val="3922487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2B086C75-E93F-4792-B5FC-6C517EDB1DE0}"/>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701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F6678AB5-C86D-4FF7-8F04-24374C10D370}"/>
              </a:ext>
            </a:extLst>
          </p:cNvPr>
          <p:cNvSpPr txBox="1">
            <a:spLocks/>
          </p:cNvSpPr>
          <p:nvPr/>
        </p:nvSpPr>
        <p:spPr>
          <a:xfrm>
            <a:off x="2516185" y="3303994"/>
            <a:ext cx="8654578" cy="13412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3200"/>
          </a:p>
        </p:txBody>
      </p:sp>
      <p:sp>
        <p:nvSpPr>
          <p:cNvPr id="8" name="Espace réservé du texte 3">
            <a:extLst>
              <a:ext uri="{FF2B5EF4-FFF2-40B4-BE49-F238E27FC236}">
                <a16:creationId xmlns:a16="http://schemas.microsoft.com/office/drawing/2014/main" id="{C09AB130-CBB5-4208-88BB-EDB413582D29}"/>
              </a:ext>
            </a:extLst>
          </p:cNvPr>
          <p:cNvSpPr txBox="1">
            <a:spLocks/>
          </p:cNvSpPr>
          <p:nvPr/>
        </p:nvSpPr>
        <p:spPr>
          <a:xfrm>
            <a:off x="2516185" y="5132618"/>
            <a:ext cx="8201025" cy="13412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3200"/>
          </a:p>
        </p:txBody>
      </p:sp>
      <p:sp>
        <p:nvSpPr>
          <p:cNvPr id="9" name="Titre 1">
            <a:extLst>
              <a:ext uri="{FF2B5EF4-FFF2-40B4-BE49-F238E27FC236}">
                <a16:creationId xmlns:a16="http://schemas.microsoft.com/office/drawing/2014/main" id="{2660D339-02FD-435F-AB63-DC9196F58417}"/>
              </a:ext>
            </a:extLst>
          </p:cNvPr>
          <p:cNvSpPr>
            <a:spLocks noGrp="1"/>
          </p:cNvSpPr>
          <p:nvPr>
            <p:ph type="title"/>
          </p:nvPr>
        </p:nvSpPr>
        <p:spPr>
          <a:xfrm>
            <a:off x="938892" y="434506"/>
            <a:ext cx="10314215" cy="941161"/>
          </a:xfrm>
        </p:spPr>
        <p:txBody>
          <a:bodyPr>
            <a:normAutofit/>
          </a:bodyPr>
          <a:lstStyle/>
          <a:p>
            <a:r>
              <a:rPr lang="fr-FR" sz="4400" b="1">
                <a:latin typeface="Tahoma"/>
                <a:ea typeface="Tahoma"/>
                <a:cs typeface="Tahoma"/>
              </a:rPr>
              <a:t>Focus</a:t>
            </a:r>
            <a:endParaRPr lang="fr-FR" sz="4400" b="1"/>
          </a:p>
        </p:txBody>
      </p:sp>
      <p:sp>
        <p:nvSpPr>
          <p:cNvPr id="10" name="Espace réservé du texte 11">
            <a:extLst>
              <a:ext uri="{FF2B5EF4-FFF2-40B4-BE49-F238E27FC236}">
                <a16:creationId xmlns:a16="http://schemas.microsoft.com/office/drawing/2014/main" id="{5EA1F32A-69B1-441A-9D90-80B7C09431E9}"/>
              </a:ext>
            </a:extLst>
          </p:cNvPr>
          <p:cNvSpPr txBox="1">
            <a:spLocks/>
          </p:cNvSpPr>
          <p:nvPr/>
        </p:nvSpPr>
        <p:spPr>
          <a:xfrm>
            <a:off x="938494" y="1561193"/>
            <a:ext cx="10315066" cy="4591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a:p>
          <a:p>
            <a:pPr>
              <a:buFont typeface="Wingdings" panose="05000000000000000000" pitchFamily="2" charset="2"/>
              <a:buChar char="§"/>
            </a:pPr>
            <a:r>
              <a:rPr lang="fr-FR"/>
              <a:t> Une gouvernance spécifique</a:t>
            </a:r>
          </a:p>
          <a:p>
            <a:pPr marL="0" indent="0">
              <a:buNone/>
            </a:pPr>
            <a:endParaRPr lang="fr-FR"/>
          </a:p>
          <a:p>
            <a:pPr>
              <a:buFont typeface="Wingdings" panose="05000000000000000000" pitchFamily="2" charset="2"/>
              <a:buChar char="§"/>
            </a:pPr>
            <a:r>
              <a:rPr lang="fr-FR"/>
              <a:t> Des croyances animistes</a:t>
            </a:r>
          </a:p>
          <a:p>
            <a:pPr marL="0" indent="0">
              <a:buFont typeface="Arial" panose="020B0604020202020204" pitchFamily="34" charset="0"/>
              <a:buNone/>
            </a:pPr>
            <a:endParaRPr lang="fr-FR"/>
          </a:p>
          <a:p>
            <a:pPr>
              <a:buFont typeface="Wingdings" panose="05000000000000000000" pitchFamily="2" charset="2"/>
              <a:buChar char="§"/>
            </a:pPr>
            <a:r>
              <a:rPr lang="fr-FR"/>
              <a:t> Passage d’un combat culturel à un combat spirituel</a:t>
            </a:r>
          </a:p>
        </p:txBody>
      </p:sp>
      <p:sp>
        <p:nvSpPr>
          <p:cNvPr id="11" name="Titre 1">
            <a:extLst>
              <a:ext uri="{FF2B5EF4-FFF2-40B4-BE49-F238E27FC236}">
                <a16:creationId xmlns:a16="http://schemas.microsoft.com/office/drawing/2014/main" id="{BDE56BA1-4DA5-44A1-93C9-F711D648CB10}"/>
              </a:ext>
            </a:extLst>
          </p:cNvPr>
          <p:cNvSpPr txBox="1">
            <a:spLocks/>
          </p:cNvSpPr>
          <p:nvPr/>
        </p:nvSpPr>
        <p:spPr>
          <a:xfrm>
            <a:off x="938892" y="5025091"/>
            <a:ext cx="10314215" cy="941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8F1858"/>
                </a:solidFill>
                <a:latin typeface="Roboto Black" panose="02000000000000000000" pitchFamily="2" charset="0"/>
                <a:ea typeface="Roboto Black" panose="02000000000000000000" pitchFamily="2" charset="0"/>
                <a:cs typeface="Tahoma" panose="020B0604030504040204" pitchFamily="34" charset="0"/>
              </a:defRPr>
            </a:lvl1pPr>
          </a:lstStyle>
          <a:p>
            <a:pPr algn="ctr"/>
            <a:r>
              <a:rPr lang="fr-FR" sz="2800" i="1">
                <a:latin typeface="Tahoma"/>
                <a:ea typeface="Tahoma"/>
                <a:cs typeface="Tahoma"/>
              </a:rPr>
              <a:t>« On ne veut pas qu’ils changent leur manière de parler mais leur manière de penser. »</a:t>
            </a:r>
            <a:endParaRPr lang="fr-FR" sz="2800" i="1"/>
          </a:p>
        </p:txBody>
      </p:sp>
    </p:spTree>
    <p:extLst>
      <p:ext uri="{BB962C8B-B14F-4D97-AF65-F5344CB8AC3E}">
        <p14:creationId xmlns:p14="http://schemas.microsoft.com/office/powerpoint/2010/main" val="1936289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homme&#10;&#10;Description générée automatiquement">
            <a:extLst>
              <a:ext uri="{FF2B5EF4-FFF2-40B4-BE49-F238E27FC236}">
                <a16:creationId xmlns:a16="http://schemas.microsoft.com/office/drawing/2014/main" id="{EAC8D5F0-E956-4732-B4FC-DB0F903E7D6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472" r="16472"/>
          <a:stretch>
            <a:fillRect/>
          </a:stretch>
        </p:blipFill>
        <p:spPr/>
      </p:pic>
      <p:sp>
        <p:nvSpPr>
          <p:cNvPr id="9" name="Titre 3">
            <a:extLst>
              <a:ext uri="{FF2B5EF4-FFF2-40B4-BE49-F238E27FC236}">
                <a16:creationId xmlns:a16="http://schemas.microsoft.com/office/drawing/2014/main" id="{F6C4FEE2-1FD0-45CE-94CD-B207CF83E6D2}"/>
              </a:ext>
            </a:extLst>
          </p:cNvPr>
          <p:cNvSpPr>
            <a:spLocks noGrp="1"/>
          </p:cNvSpPr>
          <p:nvPr>
            <p:ph type="title"/>
          </p:nvPr>
        </p:nvSpPr>
        <p:spPr>
          <a:xfrm>
            <a:off x="7788141" y="4143694"/>
            <a:ext cx="5087711" cy="1654732"/>
          </a:xfrm>
        </p:spPr>
        <p:txBody>
          <a:bodyPr>
            <a:normAutofit/>
          </a:bodyPr>
          <a:lstStyle/>
          <a:p>
            <a:pPr algn="l"/>
            <a:r>
              <a:rPr lang="fr-FR"/>
              <a:t>MÉDITATION </a:t>
            </a:r>
            <a:br>
              <a:rPr lang="fr-FR"/>
            </a:br>
            <a:r>
              <a:rPr lang="fr-FR"/>
              <a:t>BIBLIQUE</a:t>
            </a:r>
          </a:p>
        </p:txBody>
      </p:sp>
      <p:sp>
        <p:nvSpPr>
          <p:cNvPr id="10" name="Espace réservé du texte 5">
            <a:extLst>
              <a:ext uri="{FF2B5EF4-FFF2-40B4-BE49-F238E27FC236}">
                <a16:creationId xmlns:a16="http://schemas.microsoft.com/office/drawing/2014/main" id="{1D27A62B-B6F5-4646-8078-9D5653519259}"/>
              </a:ext>
            </a:extLst>
          </p:cNvPr>
          <p:cNvSpPr txBox="1">
            <a:spLocks/>
          </p:cNvSpPr>
          <p:nvPr/>
        </p:nvSpPr>
        <p:spPr>
          <a:xfrm>
            <a:off x="7788141" y="5798426"/>
            <a:ext cx="5087711" cy="718524"/>
          </a:xfrm>
          <a:custGeom>
            <a:avLst/>
            <a:gdLst>
              <a:gd name="connsiteX0" fmla="*/ 0 w 6895001"/>
              <a:gd name="connsiteY0" fmla="*/ 0 h 6858000"/>
              <a:gd name="connsiteX1" fmla="*/ 4409869 w 6895001"/>
              <a:gd name="connsiteY1" fmla="*/ 0 h 6858000"/>
              <a:gd name="connsiteX2" fmla="*/ 5395333 w 6895001"/>
              <a:gd name="connsiteY2" fmla="*/ 3429000 h 6858000"/>
              <a:gd name="connsiteX3" fmla="*/ 6894953 w 6895001"/>
              <a:gd name="connsiteY3" fmla="*/ 6858000 h 6858000"/>
              <a:gd name="connsiteX4" fmla="*/ 0 w 6895001"/>
              <a:gd name="connsiteY4" fmla="*/ 6858000 h 6858000"/>
              <a:gd name="connsiteX5" fmla="*/ 0 w 689500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5001" h="6858000">
                <a:moveTo>
                  <a:pt x="0" y="0"/>
                </a:moveTo>
                <a:cubicBezTo>
                  <a:pt x="4409869" y="0"/>
                  <a:pt x="4409869" y="0"/>
                  <a:pt x="4409869" y="0"/>
                </a:cubicBezTo>
                <a:cubicBezTo>
                  <a:pt x="4409869" y="0"/>
                  <a:pt x="3861107" y="1265238"/>
                  <a:pt x="5395333" y="3429000"/>
                </a:cubicBezTo>
                <a:cubicBezTo>
                  <a:pt x="6926263" y="5588000"/>
                  <a:pt x="6894953" y="6858000"/>
                  <a:pt x="6894953" y="6858000"/>
                </a:cubicBezTo>
                <a:lnTo>
                  <a:pt x="0" y="6858000"/>
                </a:lnTo>
                <a:cubicBezTo>
                  <a:pt x="0" y="0"/>
                  <a:pt x="0" y="0"/>
                  <a:pt x="0" y="0"/>
                </a:cubicBezTo>
                <a:close/>
              </a:path>
            </a:pathLst>
          </a:custGeom>
        </p:spPr>
        <p:txBody>
          <a:bodyPr vert="horz" wrap="square"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Le combat spirituel</a:t>
            </a:r>
          </a:p>
        </p:txBody>
      </p:sp>
      <p:sp>
        <p:nvSpPr>
          <p:cNvPr id="6" name="Rectangle 17">
            <a:extLst>
              <a:ext uri="{FF2B5EF4-FFF2-40B4-BE49-F238E27FC236}">
                <a16:creationId xmlns:a16="http://schemas.microsoft.com/office/drawing/2014/main" id="{895FFB83-60D0-190C-4070-A97EA4041990}"/>
              </a:ext>
            </a:extLst>
          </p:cNvPr>
          <p:cNvSpPr/>
          <p:nvPr/>
        </p:nvSpPr>
        <p:spPr>
          <a:xfrm>
            <a:off x="4977245" y="633846"/>
            <a:ext cx="7094527" cy="581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7851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0B7B0BE-F3C6-4104-8495-889686B27F21}"/>
              </a:ext>
            </a:extLst>
          </p:cNvPr>
          <p:cNvSpPr>
            <a:spLocks noGrp="1"/>
          </p:cNvSpPr>
          <p:nvPr>
            <p:ph type="title"/>
          </p:nvPr>
        </p:nvSpPr>
        <p:spPr>
          <a:xfrm>
            <a:off x="938892" y="374743"/>
            <a:ext cx="10314215" cy="941161"/>
          </a:xfrm>
        </p:spPr>
        <p:txBody>
          <a:bodyPr>
            <a:normAutofit fontScale="90000"/>
          </a:bodyPr>
          <a:lstStyle/>
          <a:p>
            <a:r>
              <a:rPr lang="fr-FR" sz="4400" b="1">
                <a:latin typeface="Tahoma"/>
                <a:ea typeface="Tahoma"/>
                <a:cs typeface="Tahoma"/>
              </a:rPr>
              <a:t>Passage biblique : Éphésiens 6.10-19</a:t>
            </a:r>
            <a:endParaRPr lang="fr-FR" sz="4400" b="1"/>
          </a:p>
        </p:txBody>
      </p:sp>
      <p:sp>
        <p:nvSpPr>
          <p:cNvPr id="7" name="Espace réservé du texte 2">
            <a:extLst>
              <a:ext uri="{FF2B5EF4-FFF2-40B4-BE49-F238E27FC236}">
                <a16:creationId xmlns:a16="http://schemas.microsoft.com/office/drawing/2014/main" id="{F6678AB5-C86D-4FF7-8F04-24374C10D370}"/>
              </a:ext>
            </a:extLst>
          </p:cNvPr>
          <p:cNvSpPr txBox="1">
            <a:spLocks/>
          </p:cNvSpPr>
          <p:nvPr/>
        </p:nvSpPr>
        <p:spPr>
          <a:xfrm>
            <a:off x="2516185" y="3303994"/>
            <a:ext cx="8654578" cy="13412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3200"/>
          </a:p>
        </p:txBody>
      </p:sp>
      <p:sp>
        <p:nvSpPr>
          <p:cNvPr id="8" name="Espace réservé du texte 3">
            <a:extLst>
              <a:ext uri="{FF2B5EF4-FFF2-40B4-BE49-F238E27FC236}">
                <a16:creationId xmlns:a16="http://schemas.microsoft.com/office/drawing/2014/main" id="{C09AB130-CBB5-4208-88BB-EDB413582D29}"/>
              </a:ext>
            </a:extLst>
          </p:cNvPr>
          <p:cNvSpPr txBox="1">
            <a:spLocks/>
          </p:cNvSpPr>
          <p:nvPr/>
        </p:nvSpPr>
        <p:spPr>
          <a:xfrm>
            <a:off x="2516185" y="5132618"/>
            <a:ext cx="8201025" cy="13412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3200"/>
          </a:p>
        </p:txBody>
      </p:sp>
      <p:sp>
        <p:nvSpPr>
          <p:cNvPr id="14" name="Espace réservé du texte 3">
            <a:extLst>
              <a:ext uri="{FF2B5EF4-FFF2-40B4-BE49-F238E27FC236}">
                <a16:creationId xmlns:a16="http://schemas.microsoft.com/office/drawing/2014/main" id="{CAD3C6E0-D23E-4E7B-87AC-E19F362CAD27}"/>
              </a:ext>
            </a:extLst>
          </p:cNvPr>
          <p:cNvSpPr txBox="1">
            <a:spLocks/>
          </p:cNvSpPr>
          <p:nvPr/>
        </p:nvSpPr>
        <p:spPr>
          <a:xfrm>
            <a:off x="938466" y="1725382"/>
            <a:ext cx="10315066" cy="4591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fr-FR" sz="2400"/>
          </a:p>
          <a:p>
            <a:pPr algn="just">
              <a:buFont typeface="Wingdings" panose="05000000000000000000" pitchFamily="2" charset="2"/>
              <a:buChar char="§"/>
            </a:pPr>
            <a:r>
              <a:rPr lang="fr-FR" sz="2400"/>
              <a:t>Quel est le constat qui est fait ici ? Comment l’expliquer ?</a:t>
            </a:r>
          </a:p>
          <a:p>
            <a:pPr marL="0" indent="0" algn="just">
              <a:buFont typeface="Arial" panose="020B0604020202020204" pitchFamily="34" charset="0"/>
              <a:buNone/>
            </a:pPr>
            <a:r>
              <a:rPr lang="fr-FR" sz="500"/>
              <a:t> </a:t>
            </a:r>
          </a:p>
          <a:p>
            <a:pPr algn="just">
              <a:buFont typeface="Wingdings" panose="05000000000000000000" pitchFamily="2" charset="2"/>
              <a:buChar char="§"/>
            </a:pPr>
            <a:r>
              <a:rPr lang="fr-FR" sz="2400"/>
              <a:t>Pour vous, quelles sont les manœuvres du diable ? Donnez des exemples concrets.</a:t>
            </a:r>
          </a:p>
          <a:p>
            <a:pPr marL="0" indent="0" algn="just">
              <a:buFont typeface="Arial" panose="020B0604020202020204" pitchFamily="34" charset="0"/>
              <a:buNone/>
            </a:pPr>
            <a:r>
              <a:rPr lang="fr-FR" sz="500"/>
              <a:t> </a:t>
            </a:r>
          </a:p>
          <a:p>
            <a:pPr algn="just">
              <a:buFont typeface="Wingdings" panose="05000000000000000000" pitchFamily="2" charset="2"/>
              <a:buChar char="§"/>
            </a:pPr>
            <a:r>
              <a:rPr lang="fr-FR" sz="2400"/>
              <a:t>Qu’apprend-on sur la vie du chrétien ?</a:t>
            </a:r>
          </a:p>
          <a:p>
            <a:pPr marL="0" indent="0" algn="just">
              <a:buFont typeface="Arial" panose="020B0604020202020204" pitchFamily="34" charset="0"/>
              <a:buNone/>
            </a:pPr>
            <a:r>
              <a:rPr lang="fr-FR" sz="500"/>
              <a:t> </a:t>
            </a:r>
          </a:p>
          <a:p>
            <a:pPr algn="just">
              <a:buFont typeface="Wingdings" panose="05000000000000000000" pitchFamily="2" charset="2"/>
              <a:buChar char="§"/>
            </a:pPr>
            <a:r>
              <a:rPr lang="fr-FR" sz="2400"/>
              <a:t>Que doit-il faire pour parvenir au but ? Listez les différents éléments.</a:t>
            </a:r>
          </a:p>
          <a:p>
            <a:pPr marL="0" indent="0" algn="just">
              <a:buFont typeface="Arial" panose="020B0604020202020204" pitchFamily="34" charset="0"/>
              <a:buNone/>
            </a:pPr>
            <a:r>
              <a:rPr lang="fr-FR" sz="500"/>
              <a:t> </a:t>
            </a:r>
          </a:p>
          <a:p>
            <a:pPr algn="just">
              <a:buFont typeface="Wingdings" panose="05000000000000000000" pitchFamily="2" charset="2"/>
              <a:buChar char="§"/>
            </a:pPr>
            <a:r>
              <a:rPr lang="fr-FR" sz="2400"/>
              <a:t>À votre avis, quel est l’objectif final de cette « guerre » ?</a:t>
            </a:r>
            <a:endParaRPr lang="fr-FR"/>
          </a:p>
        </p:txBody>
      </p:sp>
    </p:spTree>
    <p:extLst>
      <p:ext uri="{BB962C8B-B14F-4D97-AF65-F5344CB8AC3E}">
        <p14:creationId xmlns:p14="http://schemas.microsoft.com/office/powerpoint/2010/main" val="1447373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18C843C-4F6C-4110-A30B-6B03B35EA68D}"/>
              </a:ext>
            </a:extLst>
          </p:cNvPr>
          <p:cNvSpPr>
            <a:spLocks noGrp="1"/>
          </p:cNvSpPr>
          <p:nvPr>
            <p:ph type="title"/>
          </p:nvPr>
        </p:nvSpPr>
        <p:spPr>
          <a:xfrm>
            <a:off x="938892" y="374743"/>
            <a:ext cx="10314215" cy="941161"/>
          </a:xfrm>
        </p:spPr>
        <p:txBody>
          <a:bodyPr>
            <a:normAutofit/>
          </a:bodyPr>
          <a:lstStyle/>
          <a:p>
            <a:r>
              <a:rPr lang="fr-FR" sz="4400" b="1">
                <a:latin typeface="Tahoma"/>
                <a:ea typeface="Tahoma"/>
                <a:cs typeface="Tahoma"/>
              </a:rPr>
              <a:t>3 points-clés</a:t>
            </a:r>
            <a:endParaRPr lang="fr-FR" sz="4400" b="1"/>
          </a:p>
        </p:txBody>
      </p:sp>
      <p:sp>
        <p:nvSpPr>
          <p:cNvPr id="13" name="Espace réservé du texte 3">
            <a:extLst>
              <a:ext uri="{FF2B5EF4-FFF2-40B4-BE49-F238E27FC236}">
                <a16:creationId xmlns:a16="http://schemas.microsoft.com/office/drawing/2014/main" id="{DE4EF622-9702-4824-9F9A-49E4E3225200}"/>
              </a:ext>
            </a:extLst>
          </p:cNvPr>
          <p:cNvSpPr txBox="1">
            <a:spLocks/>
          </p:cNvSpPr>
          <p:nvPr/>
        </p:nvSpPr>
        <p:spPr>
          <a:xfrm>
            <a:off x="938466" y="1561193"/>
            <a:ext cx="10315066" cy="4591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a:solidFill>
                  <a:schemeClr val="tx1"/>
                </a:solidFill>
              </a:rPr>
              <a:t> </a:t>
            </a:r>
          </a:p>
          <a:p>
            <a:pPr marL="0" indent="0">
              <a:buFont typeface="Arial" panose="020B0604020202020204" pitchFamily="34" charset="0"/>
              <a:buNone/>
            </a:pPr>
            <a:endParaRPr lang="fr-FR">
              <a:solidFill>
                <a:schemeClr val="tx1"/>
              </a:solidFill>
            </a:endParaRPr>
          </a:p>
          <a:p>
            <a:pPr marL="0" indent="0">
              <a:buFont typeface="Arial" panose="020B0604020202020204" pitchFamily="34" charset="0"/>
              <a:buNone/>
            </a:pPr>
            <a:r>
              <a:rPr lang="fr-FR" b="1">
                <a:solidFill>
                  <a:srgbClr val="7C0647"/>
                </a:solidFill>
              </a:rPr>
              <a:t>Des constats nets </a:t>
            </a:r>
            <a:r>
              <a:rPr lang="fr-FR"/>
              <a:t>: la réalité du combat spirituel</a:t>
            </a:r>
          </a:p>
          <a:p>
            <a:pPr marL="0" indent="0">
              <a:buFont typeface="Arial" panose="020B0604020202020204" pitchFamily="34" charset="0"/>
              <a:buNone/>
            </a:pPr>
            <a:endParaRPr lang="fr-FR"/>
          </a:p>
          <a:p>
            <a:pPr marL="0" indent="0">
              <a:buFont typeface="Arial" panose="020B0604020202020204" pitchFamily="34" charset="0"/>
              <a:buNone/>
            </a:pPr>
            <a:r>
              <a:rPr lang="fr-FR" b="1">
                <a:solidFill>
                  <a:srgbClr val="7C0647"/>
                </a:solidFill>
              </a:rPr>
              <a:t>Des recommandations pratiques </a:t>
            </a:r>
            <a:r>
              <a:rPr lang="fr-FR"/>
              <a:t>: se fortifier dans le Seigneur</a:t>
            </a:r>
          </a:p>
          <a:p>
            <a:pPr marL="0" indent="0">
              <a:buFont typeface="Arial" panose="020B0604020202020204" pitchFamily="34" charset="0"/>
              <a:buNone/>
            </a:pPr>
            <a:endParaRPr lang="fr-FR"/>
          </a:p>
          <a:p>
            <a:pPr marL="0" indent="0">
              <a:buFont typeface="Arial" panose="020B0604020202020204" pitchFamily="34" charset="0"/>
              <a:buNone/>
            </a:pPr>
            <a:r>
              <a:rPr lang="fr-FR" b="1">
                <a:solidFill>
                  <a:srgbClr val="7C0647"/>
                </a:solidFill>
              </a:rPr>
              <a:t>Des promesses sûres </a:t>
            </a:r>
            <a:r>
              <a:rPr lang="fr-FR"/>
              <a:t>: tenir ferme</a:t>
            </a:r>
          </a:p>
          <a:p>
            <a:pPr marL="0" indent="0">
              <a:buFont typeface="Arial" panose="020B0604020202020204" pitchFamily="34" charset="0"/>
              <a:buNone/>
            </a:pPr>
            <a:endParaRPr lang="fr-FR"/>
          </a:p>
        </p:txBody>
      </p:sp>
    </p:spTree>
    <p:extLst>
      <p:ext uri="{BB962C8B-B14F-4D97-AF65-F5344CB8AC3E}">
        <p14:creationId xmlns:p14="http://schemas.microsoft.com/office/powerpoint/2010/main" val="2332016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8DA20D-7494-4CED-9783-C8DD40894D39}"/>
              </a:ext>
            </a:extLst>
          </p:cNvPr>
          <p:cNvSpPr>
            <a:spLocks noGrp="1"/>
          </p:cNvSpPr>
          <p:nvPr>
            <p:ph type="title"/>
          </p:nvPr>
        </p:nvSpPr>
        <p:spPr/>
        <p:txBody>
          <a:bodyPr>
            <a:normAutofit fontScale="90000"/>
          </a:bodyPr>
          <a:lstStyle/>
          <a:p>
            <a:r>
              <a:rPr lang="fr-FR"/>
              <a:t>« Car j’ai l’assurance que ni la mort, ni la vie, ni les anges, ni les dominations, ni le présent, ni l’avenir, ni les puissances, ni ce qui est en haut, ni ce qui est en bas, ni aucune autre créature, rien ne peut nous séparer de l’amour que Dieu nous a manifesté en Jésus-Christ notre Seigneur. »</a:t>
            </a:r>
          </a:p>
        </p:txBody>
      </p:sp>
      <p:sp>
        <p:nvSpPr>
          <p:cNvPr id="3" name="Espace réservé du texte 2">
            <a:extLst>
              <a:ext uri="{FF2B5EF4-FFF2-40B4-BE49-F238E27FC236}">
                <a16:creationId xmlns:a16="http://schemas.microsoft.com/office/drawing/2014/main" id="{33D8F39E-54D1-4E6F-912A-82F431827AA8}"/>
              </a:ext>
            </a:extLst>
          </p:cNvPr>
          <p:cNvSpPr>
            <a:spLocks noGrp="1"/>
          </p:cNvSpPr>
          <p:nvPr>
            <p:ph type="body" sz="quarter" idx="14"/>
          </p:nvPr>
        </p:nvSpPr>
        <p:spPr/>
        <p:txBody>
          <a:bodyPr/>
          <a:lstStyle/>
          <a:p>
            <a:r>
              <a:rPr lang="fr-FR"/>
              <a:t>Romains 8 : 38-39</a:t>
            </a:r>
          </a:p>
        </p:txBody>
      </p:sp>
    </p:spTree>
    <p:extLst>
      <p:ext uri="{BB962C8B-B14F-4D97-AF65-F5344CB8AC3E}">
        <p14:creationId xmlns:p14="http://schemas.microsoft.com/office/powerpoint/2010/main" val="4104352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a:extLst>
              <a:ext uri="{FF2B5EF4-FFF2-40B4-BE49-F238E27FC236}">
                <a16:creationId xmlns:a16="http://schemas.microsoft.com/office/drawing/2014/main" id="{B0FC16EF-6FB1-490F-8D73-F21AFA4CF553}"/>
              </a:ext>
            </a:extLst>
          </p:cNvPr>
          <p:cNvPicPr>
            <a:picLocks noChangeAspect="1"/>
          </p:cNvPicPr>
          <p:nvPr/>
        </p:nvPicPr>
        <p:blipFill rotWithShape="1">
          <a:blip r:embed="rId3">
            <a:extLst>
              <a:ext uri="{28A0092B-C50C-407E-A947-70E740481C1C}">
                <a14:useLocalDpi xmlns:a14="http://schemas.microsoft.com/office/drawing/2010/main" val="0"/>
              </a:ext>
            </a:extLst>
          </a:blip>
          <a:srcRect l="4432" t="9" r="4599" b="16051"/>
          <a:stretch/>
        </p:blipFill>
        <p:spPr>
          <a:xfrm>
            <a:off x="1" y="-1"/>
            <a:ext cx="12192000" cy="6712527"/>
          </a:xfrm>
          <a:prstGeom prst="rect">
            <a:avLst/>
          </a:prstGeom>
        </p:spPr>
      </p:pic>
    </p:spTree>
    <p:extLst>
      <p:ext uri="{BB962C8B-B14F-4D97-AF65-F5344CB8AC3E}">
        <p14:creationId xmlns:p14="http://schemas.microsoft.com/office/powerpoint/2010/main" val="102960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terrain, extérieur, arbre, personne&#10;&#10;Description générée automatiquement">
            <a:extLst>
              <a:ext uri="{FF2B5EF4-FFF2-40B4-BE49-F238E27FC236}">
                <a16:creationId xmlns:a16="http://schemas.microsoft.com/office/drawing/2014/main" id="{92E6A7F2-9C2F-445C-BA81-A22E313D625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7646" b="17646"/>
          <a:stretch>
            <a:fillRect/>
          </a:stretch>
        </p:blipFill>
        <p:spPr/>
      </p:pic>
      <p:sp>
        <p:nvSpPr>
          <p:cNvPr id="13" name="Titre 3">
            <a:extLst>
              <a:ext uri="{FF2B5EF4-FFF2-40B4-BE49-F238E27FC236}">
                <a16:creationId xmlns:a16="http://schemas.microsoft.com/office/drawing/2014/main" id="{65828D53-E3A4-42AA-9602-F2C940096E65}"/>
              </a:ext>
            </a:extLst>
          </p:cNvPr>
          <p:cNvSpPr txBox="1">
            <a:spLocks/>
          </p:cNvSpPr>
          <p:nvPr/>
        </p:nvSpPr>
        <p:spPr>
          <a:xfrm>
            <a:off x="1381480" y="3890317"/>
            <a:ext cx="5087711" cy="1654732"/>
          </a:xfrm>
          <a:prstGeom prst="rect">
            <a:avLst/>
          </a:prstGeom>
          <a:noFill/>
        </p:spPr>
        <p:txBody>
          <a:bodyPr vert="horz" lIns="91440" tIns="45720" rIns="91440" bIns="45720" rtlCol="0" anchor="ctr">
            <a:normAutofit/>
          </a:bodyPr>
          <a:lstStyle>
            <a:lvl1pPr algn="r" defTabSz="914400" rtl="0" eaLnBrk="1" latinLnBrk="0" hangingPunct="1">
              <a:lnSpc>
                <a:spcPct val="90000"/>
              </a:lnSpc>
              <a:spcBef>
                <a:spcPct val="0"/>
              </a:spcBef>
              <a:buNone/>
              <a:defRPr sz="4000" b="1" kern="1200">
                <a:solidFill>
                  <a:srgbClr val="8F1858"/>
                </a:solidFill>
                <a:latin typeface="Tahoma" panose="020B0604030504040204" pitchFamily="34" charset="0"/>
                <a:ea typeface="Tahoma" panose="020B0604030504040204" pitchFamily="34" charset="0"/>
                <a:cs typeface="Tahoma" panose="020B0604030504040204" pitchFamily="34" charset="0"/>
              </a:defRPr>
            </a:lvl1pPr>
          </a:lstStyle>
          <a:p>
            <a:pPr algn="l"/>
            <a:r>
              <a:rPr lang="fr-FR">
                <a:solidFill>
                  <a:srgbClr val="7A2E69"/>
                </a:solidFill>
              </a:rPr>
              <a:t>VIDÉO 2</a:t>
            </a:r>
          </a:p>
        </p:txBody>
      </p:sp>
      <p:sp>
        <p:nvSpPr>
          <p:cNvPr id="14" name="Espace réservé du texte 5">
            <a:extLst>
              <a:ext uri="{FF2B5EF4-FFF2-40B4-BE49-F238E27FC236}">
                <a16:creationId xmlns:a16="http://schemas.microsoft.com/office/drawing/2014/main" id="{FF7F91EC-38F1-4813-ACE9-0A0999BCFF21}"/>
              </a:ext>
            </a:extLst>
          </p:cNvPr>
          <p:cNvSpPr txBox="1">
            <a:spLocks/>
          </p:cNvSpPr>
          <p:nvPr/>
        </p:nvSpPr>
        <p:spPr>
          <a:xfrm>
            <a:off x="1381480" y="5324556"/>
            <a:ext cx="5087711" cy="718524"/>
          </a:xfrm>
          <a:custGeom>
            <a:avLst/>
            <a:gdLst>
              <a:gd name="connsiteX0" fmla="*/ 0 w 6895001"/>
              <a:gd name="connsiteY0" fmla="*/ 0 h 6858000"/>
              <a:gd name="connsiteX1" fmla="*/ 4409869 w 6895001"/>
              <a:gd name="connsiteY1" fmla="*/ 0 h 6858000"/>
              <a:gd name="connsiteX2" fmla="*/ 5395333 w 6895001"/>
              <a:gd name="connsiteY2" fmla="*/ 3429000 h 6858000"/>
              <a:gd name="connsiteX3" fmla="*/ 6894953 w 6895001"/>
              <a:gd name="connsiteY3" fmla="*/ 6858000 h 6858000"/>
              <a:gd name="connsiteX4" fmla="*/ 0 w 6895001"/>
              <a:gd name="connsiteY4" fmla="*/ 6858000 h 6858000"/>
              <a:gd name="connsiteX5" fmla="*/ 0 w 6895001"/>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5001" h="6858000">
                <a:moveTo>
                  <a:pt x="0" y="0"/>
                </a:moveTo>
                <a:cubicBezTo>
                  <a:pt x="4409869" y="0"/>
                  <a:pt x="4409869" y="0"/>
                  <a:pt x="4409869" y="0"/>
                </a:cubicBezTo>
                <a:cubicBezTo>
                  <a:pt x="4409869" y="0"/>
                  <a:pt x="3861107" y="1265238"/>
                  <a:pt x="5395333" y="3429000"/>
                </a:cubicBezTo>
                <a:cubicBezTo>
                  <a:pt x="6926263" y="5588000"/>
                  <a:pt x="6894953" y="6858000"/>
                  <a:pt x="6894953" y="6858000"/>
                </a:cubicBezTo>
                <a:lnTo>
                  <a:pt x="0" y="6858000"/>
                </a:lnTo>
                <a:cubicBezTo>
                  <a:pt x="0" y="0"/>
                  <a:pt x="0" y="0"/>
                  <a:pt x="0" y="0"/>
                </a:cubicBezTo>
                <a:close/>
              </a:path>
            </a:pathLst>
          </a:cu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600"/>
              <a:t>Cartels et guérillas – </a:t>
            </a:r>
          </a:p>
          <a:p>
            <a:r>
              <a:rPr lang="fr-FR" sz="2600"/>
              <a:t>La tentation des jeunes</a:t>
            </a:r>
          </a:p>
        </p:txBody>
      </p:sp>
    </p:spTree>
    <p:extLst>
      <p:ext uri="{BB962C8B-B14F-4D97-AF65-F5344CB8AC3E}">
        <p14:creationId xmlns:p14="http://schemas.microsoft.com/office/powerpoint/2010/main" val="222779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D05CC9-129A-4B74-A738-7779FC731314}"/>
              </a:ext>
            </a:extLst>
          </p:cNvPr>
          <p:cNvSpPr txBox="1"/>
          <p:nvPr/>
        </p:nvSpPr>
        <p:spPr>
          <a:xfrm>
            <a:off x="4106008" y="1969477"/>
            <a:ext cx="4466492" cy="1477328"/>
          </a:xfrm>
          <a:prstGeom prst="rect">
            <a:avLst/>
          </a:prstGeom>
          <a:noFill/>
        </p:spPr>
        <p:txBody>
          <a:bodyPr wrap="square" rtlCol="0">
            <a:spAutoFit/>
          </a:bodyPr>
          <a:lstStyle/>
          <a:p>
            <a:r>
              <a:rPr lang="en-AU" dirty="0" err="1"/>
              <a:t>Inserez</a:t>
            </a:r>
            <a:r>
              <a:rPr lang="en-AU" dirty="0"/>
              <a:t> la video #2 </a:t>
            </a:r>
            <a:r>
              <a:rPr lang="en-AU" dirty="0" err="1"/>
              <a:t>ici</a:t>
            </a:r>
            <a:endParaRPr lang="en-AU" dirty="0"/>
          </a:p>
          <a:p>
            <a:endParaRPr lang="en-AU" dirty="0"/>
          </a:p>
          <a:p>
            <a:r>
              <a:rPr lang="en-AU" dirty="0"/>
              <a:t>Lien pour </a:t>
            </a:r>
            <a:r>
              <a:rPr lang="en-AU" dirty="0" err="1"/>
              <a:t>télécharger</a:t>
            </a:r>
            <a:r>
              <a:rPr lang="en-AU" dirty="0"/>
              <a:t> la video #2:</a:t>
            </a:r>
          </a:p>
          <a:p>
            <a:endParaRPr lang="en-AU" dirty="0"/>
          </a:p>
          <a:p>
            <a:r>
              <a:rPr lang="en-AU" dirty="0"/>
              <a:t>kDrive: </a:t>
            </a:r>
            <a:endParaRPr lang="LID4096" dirty="0"/>
          </a:p>
        </p:txBody>
      </p:sp>
      <p:pic>
        <p:nvPicPr>
          <p:cNvPr id="2" name="Online Media 1">
            <a:hlinkClick r:id="" action="ppaction://media"/>
            <a:extLst>
              <a:ext uri="{FF2B5EF4-FFF2-40B4-BE49-F238E27FC236}">
                <a16:creationId xmlns:a16="http://schemas.microsoft.com/office/drawing/2014/main" id="{53DA8DBB-C68B-4D41-B856-8616C501217B}"/>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3263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E1600D5D-EB2C-490D-B23F-0B282BAF872C}"/>
              </a:ext>
            </a:extLst>
          </p:cNvPr>
          <p:cNvSpPr>
            <a:spLocks noGrp="1"/>
          </p:cNvSpPr>
          <p:nvPr>
            <p:ph type="title"/>
          </p:nvPr>
        </p:nvSpPr>
        <p:spPr>
          <a:xfrm>
            <a:off x="938892" y="434506"/>
            <a:ext cx="10314215" cy="941161"/>
          </a:xfrm>
        </p:spPr>
        <p:txBody>
          <a:bodyPr>
            <a:normAutofit/>
          </a:bodyPr>
          <a:lstStyle/>
          <a:p>
            <a:r>
              <a:rPr lang="fr-FR" sz="4400" b="1">
                <a:latin typeface="Tahoma"/>
                <a:ea typeface="Tahoma"/>
                <a:cs typeface="Tahoma"/>
              </a:rPr>
              <a:t>Focus</a:t>
            </a:r>
            <a:endParaRPr lang="fr-FR" sz="4400" b="1"/>
          </a:p>
        </p:txBody>
      </p:sp>
      <p:sp>
        <p:nvSpPr>
          <p:cNvPr id="9" name="Espace réservé du texte 11">
            <a:extLst>
              <a:ext uri="{FF2B5EF4-FFF2-40B4-BE49-F238E27FC236}">
                <a16:creationId xmlns:a16="http://schemas.microsoft.com/office/drawing/2014/main" id="{6F4BA5F5-DDA4-4DD3-83FE-C2C614506BCE}"/>
              </a:ext>
            </a:extLst>
          </p:cNvPr>
          <p:cNvSpPr txBox="1">
            <a:spLocks/>
          </p:cNvSpPr>
          <p:nvPr/>
        </p:nvSpPr>
        <p:spPr>
          <a:xfrm>
            <a:off x="938494" y="1561193"/>
            <a:ext cx="10315066" cy="4591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t> </a:t>
            </a:r>
          </a:p>
          <a:p>
            <a:pPr>
              <a:buFont typeface="Wingdings" panose="05000000000000000000" pitchFamily="2" charset="2"/>
              <a:buChar char="§"/>
            </a:pPr>
            <a:r>
              <a:rPr lang="fr-FR"/>
              <a:t> Double persécution des jeunes</a:t>
            </a:r>
          </a:p>
          <a:p>
            <a:pPr marL="0" indent="0">
              <a:buNone/>
            </a:pPr>
            <a:endParaRPr lang="fr-FR"/>
          </a:p>
          <a:p>
            <a:pPr>
              <a:buFont typeface="Wingdings" panose="05000000000000000000" pitchFamily="2" charset="2"/>
              <a:buChar char="§"/>
            </a:pPr>
            <a:r>
              <a:rPr lang="fr-FR"/>
              <a:t> Tentation des guérillas et cartels de la drogue</a:t>
            </a:r>
          </a:p>
          <a:p>
            <a:pPr marL="0" indent="0">
              <a:buNone/>
            </a:pPr>
            <a:endParaRPr lang="fr-FR"/>
          </a:p>
          <a:p>
            <a:pPr>
              <a:buFont typeface="Wingdings" panose="05000000000000000000" pitchFamily="2" charset="2"/>
              <a:buChar char="§"/>
            </a:pPr>
            <a:r>
              <a:rPr lang="fr-FR"/>
              <a:t> Centre de refuge de Portes Ouvertes</a:t>
            </a:r>
          </a:p>
        </p:txBody>
      </p:sp>
      <p:sp>
        <p:nvSpPr>
          <p:cNvPr id="4" name="Titre 1">
            <a:extLst>
              <a:ext uri="{FF2B5EF4-FFF2-40B4-BE49-F238E27FC236}">
                <a16:creationId xmlns:a16="http://schemas.microsoft.com/office/drawing/2014/main" id="{46C9843C-6791-4D68-AE6C-07BFE50B4690}"/>
              </a:ext>
            </a:extLst>
          </p:cNvPr>
          <p:cNvSpPr txBox="1">
            <a:spLocks/>
          </p:cNvSpPr>
          <p:nvPr/>
        </p:nvSpPr>
        <p:spPr>
          <a:xfrm>
            <a:off x="938892" y="5025091"/>
            <a:ext cx="10314215" cy="941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8F1858"/>
                </a:solidFill>
                <a:latin typeface="Roboto Black" panose="02000000000000000000" pitchFamily="2" charset="0"/>
                <a:ea typeface="Roboto Black" panose="02000000000000000000" pitchFamily="2" charset="0"/>
                <a:cs typeface="Tahoma" panose="020B0604030504040204" pitchFamily="34" charset="0"/>
              </a:defRPr>
            </a:lvl1pPr>
          </a:lstStyle>
          <a:p>
            <a:pPr algn="ctr"/>
            <a:r>
              <a:rPr lang="fr-FR" sz="2800" i="1">
                <a:solidFill>
                  <a:srgbClr val="7A2E69"/>
                </a:solidFill>
                <a:latin typeface="Tahoma"/>
                <a:ea typeface="Tahoma"/>
                <a:cs typeface="Tahoma"/>
              </a:rPr>
              <a:t>« S’il vous plaît, priez pour nous »</a:t>
            </a:r>
            <a:endParaRPr lang="fr-FR" sz="2800" i="1">
              <a:solidFill>
                <a:srgbClr val="7A2E69"/>
              </a:solidFill>
            </a:endParaRPr>
          </a:p>
        </p:txBody>
      </p:sp>
    </p:spTree>
    <p:extLst>
      <p:ext uri="{BB962C8B-B14F-4D97-AF65-F5344CB8AC3E}">
        <p14:creationId xmlns:p14="http://schemas.microsoft.com/office/powerpoint/2010/main" val="977580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EAC6A9-BE8E-42CF-A83C-EBA98D63B561}"/>
              </a:ext>
            </a:extLst>
          </p:cNvPr>
          <p:cNvSpPr>
            <a:spLocks noGrp="1"/>
          </p:cNvSpPr>
          <p:nvPr>
            <p:ph type="title"/>
          </p:nvPr>
        </p:nvSpPr>
        <p:spPr>
          <a:xfrm>
            <a:off x="8418136" y="4571974"/>
            <a:ext cx="3289956" cy="1381657"/>
          </a:xfrm>
        </p:spPr>
        <p:txBody>
          <a:bodyPr/>
          <a:lstStyle/>
          <a:p>
            <a:pPr algn="l"/>
            <a:r>
              <a:rPr lang="fr-FR"/>
              <a:t>PRIÈRE</a:t>
            </a:r>
          </a:p>
        </p:txBody>
      </p:sp>
      <p:sp>
        <p:nvSpPr>
          <p:cNvPr id="18" name="Rectangle 17">
            <a:extLst>
              <a:ext uri="{FF2B5EF4-FFF2-40B4-BE49-F238E27FC236}">
                <a16:creationId xmlns:a16="http://schemas.microsoft.com/office/drawing/2014/main" id="{AB30C265-4C1A-42C0-A35E-D701BE90E094}"/>
              </a:ext>
            </a:extLst>
          </p:cNvPr>
          <p:cNvSpPr/>
          <p:nvPr/>
        </p:nvSpPr>
        <p:spPr>
          <a:xfrm>
            <a:off x="8418136" y="631595"/>
            <a:ext cx="3289955" cy="697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4" name="Espace réservé pour une image  53" descr="Une image contenant arbre, extérieur, herbe, plante&#10;&#10;Description générée automatiquement">
            <a:extLst>
              <a:ext uri="{FF2B5EF4-FFF2-40B4-BE49-F238E27FC236}">
                <a16:creationId xmlns:a16="http://schemas.microsoft.com/office/drawing/2014/main" id="{06F9AAD3-E41D-4689-8B0D-DABF90F216E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472" r="16472"/>
          <a:stretch>
            <a:fillRect/>
          </a:stretch>
        </p:blipFill>
        <p:spPr/>
      </p:pic>
      <p:sp>
        <p:nvSpPr>
          <p:cNvPr id="5" name="Rectangle 17">
            <a:extLst>
              <a:ext uri="{FF2B5EF4-FFF2-40B4-BE49-F238E27FC236}">
                <a16:creationId xmlns:a16="http://schemas.microsoft.com/office/drawing/2014/main" id="{EABBF44C-AF27-9F0D-BAC5-C766456D3A69}"/>
              </a:ext>
            </a:extLst>
          </p:cNvPr>
          <p:cNvSpPr/>
          <p:nvPr/>
        </p:nvSpPr>
        <p:spPr>
          <a:xfrm>
            <a:off x="4977245" y="633846"/>
            <a:ext cx="7094527" cy="581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15760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a:extLst>
              <a:ext uri="{FF2B5EF4-FFF2-40B4-BE49-F238E27FC236}">
                <a16:creationId xmlns:a16="http://schemas.microsoft.com/office/drawing/2014/main" id="{891E7EAA-1A04-4F4C-9FFC-38AD4267D52A}"/>
              </a:ext>
            </a:extLst>
          </p:cNvPr>
          <p:cNvPicPr>
            <a:picLocks noChangeAspect="1"/>
          </p:cNvPicPr>
          <p:nvPr/>
        </p:nvPicPr>
        <p:blipFill rotWithShape="1">
          <a:blip r:embed="rId2">
            <a:extLst>
              <a:ext uri="{28A0092B-C50C-407E-A947-70E740481C1C}">
                <a14:useLocalDpi xmlns:a14="http://schemas.microsoft.com/office/drawing/2010/main" val="0"/>
              </a:ext>
            </a:extLst>
          </a:blip>
          <a:srcRect l="2031" t="681" r="1007" b="15313"/>
          <a:stretch/>
        </p:blipFill>
        <p:spPr>
          <a:xfrm>
            <a:off x="0" y="-1"/>
            <a:ext cx="12206677" cy="6712527"/>
          </a:xfrm>
          <a:prstGeom prst="rect">
            <a:avLst/>
          </a:prstGeom>
        </p:spPr>
      </p:pic>
    </p:spTree>
    <p:extLst>
      <p:ext uri="{BB962C8B-B14F-4D97-AF65-F5344CB8AC3E}">
        <p14:creationId xmlns:p14="http://schemas.microsoft.com/office/powerpoint/2010/main" val="410422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EAC6A9-BE8E-42CF-A83C-EBA98D63B561}"/>
              </a:ext>
            </a:extLst>
          </p:cNvPr>
          <p:cNvSpPr>
            <a:spLocks noGrp="1"/>
          </p:cNvSpPr>
          <p:nvPr>
            <p:ph type="title"/>
          </p:nvPr>
        </p:nvSpPr>
        <p:spPr>
          <a:xfrm>
            <a:off x="6191366" y="2641800"/>
            <a:ext cx="6192857" cy="1381657"/>
          </a:xfrm>
        </p:spPr>
        <p:txBody>
          <a:bodyPr/>
          <a:lstStyle/>
          <a:p>
            <a:pPr algn="l"/>
            <a:r>
              <a:rPr lang="fr-FR"/>
              <a:t>JEU D’INTRODUCTION</a:t>
            </a:r>
          </a:p>
        </p:txBody>
      </p:sp>
      <p:sp>
        <p:nvSpPr>
          <p:cNvPr id="18" name="Rectangle 17">
            <a:extLst>
              <a:ext uri="{FF2B5EF4-FFF2-40B4-BE49-F238E27FC236}">
                <a16:creationId xmlns:a16="http://schemas.microsoft.com/office/drawing/2014/main" id="{AB30C265-4C1A-42C0-A35E-D701BE90E094}"/>
              </a:ext>
            </a:extLst>
          </p:cNvPr>
          <p:cNvSpPr/>
          <p:nvPr/>
        </p:nvSpPr>
        <p:spPr>
          <a:xfrm>
            <a:off x="4977245" y="633846"/>
            <a:ext cx="7094527" cy="581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Espace réservé pour une image  5" descr="Une image contenant extérieur, arbre, herbe&#10;&#10;Description générée automatiquement">
            <a:extLst>
              <a:ext uri="{FF2B5EF4-FFF2-40B4-BE49-F238E27FC236}">
                <a16:creationId xmlns:a16="http://schemas.microsoft.com/office/drawing/2014/main" id="{88D4E64B-EE34-46C2-9581-534FB60861A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489" r="16489"/>
          <a:stretch>
            <a:fillRect/>
          </a:stretch>
        </p:blipFill>
        <p:spPr>
          <a:solidFill>
            <a:srgbClr val="692C7B"/>
          </a:solidFill>
        </p:spPr>
      </p:pic>
    </p:spTree>
    <p:extLst>
      <p:ext uri="{BB962C8B-B14F-4D97-AF65-F5344CB8AC3E}">
        <p14:creationId xmlns:p14="http://schemas.microsoft.com/office/powerpoint/2010/main" val="1444691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D7A38-4442-41C8-9012-218EA0BC7919}"/>
              </a:ext>
            </a:extLst>
          </p:cNvPr>
          <p:cNvSpPr>
            <a:spLocks noGrp="1"/>
          </p:cNvSpPr>
          <p:nvPr>
            <p:ph type="title"/>
          </p:nvPr>
        </p:nvSpPr>
        <p:spPr/>
        <p:txBody>
          <a:bodyPr/>
          <a:lstStyle/>
          <a:p>
            <a:r>
              <a:rPr lang="fr-FR"/>
              <a:t>Anecdote 1</a:t>
            </a:r>
          </a:p>
        </p:txBody>
      </p:sp>
      <p:sp>
        <p:nvSpPr>
          <p:cNvPr id="3" name="Espace réservé du texte 2">
            <a:extLst>
              <a:ext uri="{FF2B5EF4-FFF2-40B4-BE49-F238E27FC236}">
                <a16:creationId xmlns:a16="http://schemas.microsoft.com/office/drawing/2014/main" id="{326498C2-2007-4955-AA37-63241ED4F44E}"/>
              </a:ext>
            </a:extLst>
          </p:cNvPr>
          <p:cNvSpPr>
            <a:spLocks noGrp="1"/>
          </p:cNvSpPr>
          <p:nvPr>
            <p:ph type="body" sz="quarter" idx="10"/>
          </p:nvPr>
        </p:nvSpPr>
        <p:spPr/>
        <p:txBody>
          <a:bodyPr>
            <a:normAutofit/>
          </a:bodyPr>
          <a:lstStyle/>
          <a:p>
            <a:pPr marL="0" indent="0" algn="just">
              <a:buNone/>
            </a:pPr>
            <a:endParaRPr lang="fr-FR" sz="3200"/>
          </a:p>
          <a:p>
            <a:pPr marL="0" indent="0" algn="just">
              <a:buNone/>
            </a:pPr>
            <a:endParaRPr lang="fr-FR" sz="3200"/>
          </a:p>
          <a:p>
            <a:pPr marL="0" indent="0" algn="ctr">
              <a:buNone/>
            </a:pPr>
            <a:r>
              <a:rPr lang="fr-FR" sz="3200"/>
              <a:t>Lors de la Fête des Morts organisée au Mexique deux fois par an, les familles se retrouvent avec les crânes de leurs ancêtres pour passer la soirée ensemble à la maison.</a:t>
            </a:r>
          </a:p>
          <a:p>
            <a:pPr marL="0" indent="0" algn="just">
              <a:buNone/>
            </a:pPr>
            <a:endParaRPr lang="fr-FR" sz="3200"/>
          </a:p>
          <a:p>
            <a:pPr marL="0" indent="0" algn="ctr">
              <a:buNone/>
            </a:pPr>
            <a:r>
              <a:rPr lang="fr-FR" sz="3200" b="1">
                <a:solidFill>
                  <a:srgbClr val="7A2E69"/>
                </a:solidFill>
              </a:rPr>
              <a:t>VRAI</a:t>
            </a:r>
            <a:r>
              <a:rPr lang="fr-FR" sz="3200"/>
              <a:t> ou </a:t>
            </a:r>
            <a:r>
              <a:rPr lang="fr-FR" sz="3200" b="1">
                <a:solidFill>
                  <a:srgbClr val="7A2E69"/>
                </a:solidFill>
              </a:rPr>
              <a:t>FAUX</a:t>
            </a:r>
            <a:r>
              <a:rPr lang="fr-FR" sz="3200"/>
              <a:t> ?</a:t>
            </a:r>
          </a:p>
        </p:txBody>
      </p:sp>
    </p:spTree>
    <p:extLst>
      <p:ext uri="{BB962C8B-B14F-4D97-AF65-F5344CB8AC3E}">
        <p14:creationId xmlns:p14="http://schemas.microsoft.com/office/powerpoint/2010/main" val="378526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EFB52-2558-4883-A256-4365346AA334}"/>
              </a:ext>
            </a:extLst>
          </p:cNvPr>
          <p:cNvSpPr>
            <a:spLocks noGrp="1"/>
          </p:cNvSpPr>
          <p:nvPr>
            <p:ph type="title"/>
          </p:nvPr>
        </p:nvSpPr>
        <p:spPr>
          <a:xfrm>
            <a:off x="938892" y="434506"/>
            <a:ext cx="10314215" cy="941161"/>
          </a:xfrm>
        </p:spPr>
        <p:txBody>
          <a:bodyPr/>
          <a:lstStyle/>
          <a:p>
            <a:r>
              <a:rPr lang="fr-FR">
                <a:latin typeface="Tahoma"/>
                <a:ea typeface="Tahoma"/>
                <a:cs typeface="Tahoma"/>
              </a:rPr>
              <a:t>Anecdote 2</a:t>
            </a:r>
            <a:endParaRPr lang="fr-FR"/>
          </a:p>
        </p:txBody>
      </p:sp>
      <p:sp>
        <p:nvSpPr>
          <p:cNvPr id="12" name="Espace réservé du texte 11">
            <a:extLst>
              <a:ext uri="{FF2B5EF4-FFF2-40B4-BE49-F238E27FC236}">
                <a16:creationId xmlns:a16="http://schemas.microsoft.com/office/drawing/2014/main" id="{7CBC0ACD-C086-48DD-9DF1-0F1DF2605B45}"/>
              </a:ext>
            </a:extLst>
          </p:cNvPr>
          <p:cNvSpPr>
            <a:spLocks noGrp="1"/>
          </p:cNvSpPr>
          <p:nvPr>
            <p:ph type="body" sz="quarter" idx="10"/>
          </p:nvPr>
        </p:nvSpPr>
        <p:spPr/>
        <p:txBody>
          <a:bodyPr>
            <a:normAutofit/>
          </a:bodyPr>
          <a:lstStyle/>
          <a:p>
            <a:pPr marL="0" indent="0">
              <a:buNone/>
            </a:pPr>
            <a:endParaRPr lang="fr-FR" sz="3200"/>
          </a:p>
          <a:p>
            <a:pPr marL="0" indent="0" algn="ctr">
              <a:buNone/>
            </a:pPr>
            <a:r>
              <a:rPr lang="fr-FR" sz="3200"/>
              <a:t>Lors d’un voyage au Mexique, des équipiers de Portes Ouvertes sont tombés sur une pancarte où il était écrit : « Ce village est interdit à tout pasteur évangélique. Si vous entrez, c’est la peine de mort. » Ils ne sont donc pas entrés.</a:t>
            </a:r>
          </a:p>
          <a:p>
            <a:pPr marL="0" indent="0" algn="just">
              <a:buNone/>
            </a:pPr>
            <a:endParaRPr lang="fr-FR" sz="3200"/>
          </a:p>
          <a:p>
            <a:pPr marL="0" indent="0" algn="ctr">
              <a:buNone/>
            </a:pPr>
            <a:r>
              <a:rPr lang="fr-FR" sz="3200" b="1">
                <a:solidFill>
                  <a:srgbClr val="7A2E69"/>
                </a:solidFill>
              </a:rPr>
              <a:t>VRAI</a:t>
            </a:r>
            <a:r>
              <a:rPr lang="fr-FR" sz="3200"/>
              <a:t> ou </a:t>
            </a:r>
            <a:r>
              <a:rPr lang="fr-FR" sz="3200" b="1">
                <a:solidFill>
                  <a:srgbClr val="7A2E69"/>
                </a:solidFill>
              </a:rPr>
              <a:t>FAUX</a:t>
            </a:r>
            <a:r>
              <a:rPr lang="fr-FR" sz="3200"/>
              <a:t> ?</a:t>
            </a:r>
          </a:p>
        </p:txBody>
      </p:sp>
    </p:spTree>
    <p:extLst>
      <p:ext uri="{BB962C8B-B14F-4D97-AF65-F5344CB8AC3E}">
        <p14:creationId xmlns:p14="http://schemas.microsoft.com/office/powerpoint/2010/main" val="1957389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D0877854-2AA5-4AA3-A184-DAE2C7741309}"/>
              </a:ext>
            </a:extLst>
          </p:cNvPr>
          <p:cNvSpPr>
            <a:spLocks noGrp="1"/>
          </p:cNvSpPr>
          <p:nvPr>
            <p:ph type="title"/>
          </p:nvPr>
        </p:nvSpPr>
        <p:spPr>
          <a:xfrm>
            <a:off x="938892" y="434506"/>
            <a:ext cx="10314215" cy="941161"/>
          </a:xfrm>
        </p:spPr>
        <p:txBody>
          <a:bodyPr>
            <a:normAutofit/>
          </a:bodyPr>
          <a:lstStyle/>
          <a:p>
            <a:r>
              <a:rPr lang="fr-FR" sz="4400" b="1">
                <a:latin typeface="Tahoma"/>
                <a:ea typeface="Tahoma"/>
                <a:cs typeface="Tahoma"/>
              </a:rPr>
              <a:t>Anecdote 3</a:t>
            </a:r>
            <a:endParaRPr lang="fr-FR" sz="4400" b="1"/>
          </a:p>
        </p:txBody>
      </p:sp>
      <p:sp>
        <p:nvSpPr>
          <p:cNvPr id="14" name="Espace réservé du texte 11">
            <a:extLst>
              <a:ext uri="{FF2B5EF4-FFF2-40B4-BE49-F238E27FC236}">
                <a16:creationId xmlns:a16="http://schemas.microsoft.com/office/drawing/2014/main" id="{F93D3FD5-29A8-465B-8E58-C07032265A99}"/>
              </a:ext>
            </a:extLst>
          </p:cNvPr>
          <p:cNvSpPr txBox="1">
            <a:spLocks/>
          </p:cNvSpPr>
          <p:nvPr/>
        </p:nvSpPr>
        <p:spPr>
          <a:xfrm>
            <a:off x="938494" y="1561193"/>
            <a:ext cx="10315066" cy="4591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fr-FR" sz="3200"/>
          </a:p>
          <a:p>
            <a:pPr marL="0" indent="0" algn="ctr">
              <a:buFont typeface="Arial" panose="020B0604020202020204" pitchFamily="34" charset="0"/>
              <a:buNone/>
            </a:pPr>
            <a:r>
              <a:rPr lang="fr-FR" sz="3200"/>
              <a:t>En Colombie, une maison de chrétiens a été détruite pendant leur absence. Quand ils sont revenus, il n’y avait plus de décombres mais des arbres à la place. Quand ils ont demandé ce qui s’était passé, on leur a répondu qu’il n’y avait jamais eu de maison ici : la preuve, c’était couvert de végétation.</a:t>
            </a:r>
          </a:p>
          <a:p>
            <a:pPr marL="0" indent="0">
              <a:buFont typeface="Arial" panose="020B0604020202020204" pitchFamily="34" charset="0"/>
              <a:buNone/>
            </a:pPr>
            <a:endParaRPr lang="fr-FR" sz="3200"/>
          </a:p>
          <a:p>
            <a:pPr marL="0" indent="0" algn="ctr">
              <a:buNone/>
            </a:pPr>
            <a:r>
              <a:rPr lang="fr-FR" sz="3200" b="1">
                <a:solidFill>
                  <a:srgbClr val="7A2E69"/>
                </a:solidFill>
              </a:rPr>
              <a:t>VRAI</a:t>
            </a:r>
            <a:r>
              <a:rPr lang="fr-FR" sz="3200"/>
              <a:t> ou </a:t>
            </a:r>
            <a:r>
              <a:rPr lang="fr-FR" sz="3200" b="1">
                <a:solidFill>
                  <a:srgbClr val="7A2E69"/>
                </a:solidFill>
              </a:rPr>
              <a:t>FAUX</a:t>
            </a:r>
            <a:r>
              <a:rPr lang="fr-FR" sz="3200"/>
              <a:t> ?</a:t>
            </a:r>
          </a:p>
        </p:txBody>
      </p:sp>
    </p:spTree>
    <p:extLst>
      <p:ext uri="{BB962C8B-B14F-4D97-AF65-F5344CB8AC3E}">
        <p14:creationId xmlns:p14="http://schemas.microsoft.com/office/powerpoint/2010/main" val="3500589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016620F4-411A-4E85-9CE8-7184CFE98E4A}"/>
              </a:ext>
            </a:extLst>
          </p:cNvPr>
          <p:cNvSpPr>
            <a:spLocks noGrp="1"/>
          </p:cNvSpPr>
          <p:nvPr>
            <p:ph type="title"/>
          </p:nvPr>
        </p:nvSpPr>
        <p:spPr>
          <a:xfrm>
            <a:off x="938892" y="434506"/>
            <a:ext cx="10314215" cy="941161"/>
          </a:xfrm>
        </p:spPr>
        <p:txBody>
          <a:bodyPr>
            <a:normAutofit/>
          </a:bodyPr>
          <a:lstStyle/>
          <a:p>
            <a:pPr algn="l"/>
            <a:r>
              <a:rPr lang="fr-FR" sz="4400" b="1">
                <a:latin typeface="Tahoma"/>
                <a:ea typeface="Tahoma"/>
                <a:cs typeface="Tahoma"/>
              </a:rPr>
              <a:t>Anecdote 4</a:t>
            </a:r>
            <a:endParaRPr lang="fr-FR" sz="4400" b="1"/>
          </a:p>
        </p:txBody>
      </p:sp>
      <p:sp>
        <p:nvSpPr>
          <p:cNvPr id="9" name="Espace réservé du texte 11">
            <a:extLst>
              <a:ext uri="{FF2B5EF4-FFF2-40B4-BE49-F238E27FC236}">
                <a16:creationId xmlns:a16="http://schemas.microsoft.com/office/drawing/2014/main" id="{2AFD5AFF-5FAC-4001-8B21-CE38424640CE}"/>
              </a:ext>
            </a:extLst>
          </p:cNvPr>
          <p:cNvSpPr txBox="1">
            <a:spLocks/>
          </p:cNvSpPr>
          <p:nvPr/>
        </p:nvSpPr>
        <p:spPr>
          <a:xfrm>
            <a:off x="938494" y="1561193"/>
            <a:ext cx="10315066" cy="4591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a:t>Les assauts sur la route sont fréquents en Colombie. Des équipiers de Portes Ouvertes étaient dans une voiture remplie de bibles. Au loin, ils voient des membres de la guérilla leur barrer la route pour contrôler le véhicule et détrousser les passagers. Le chauffeur a alors accéléré pour forcer le passage et les membres de la guérilla ont fini par s’écarter.</a:t>
            </a:r>
          </a:p>
          <a:p>
            <a:pPr marL="0" indent="0" algn="ctr">
              <a:buFont typeface="Arial" panose="020B0604020202020204" pitchFamily="34" charset="0"/>
              <a:buNone/>
            </a:pPr>
            <a:endParaRPr lang="fr-FR" sz="3200"/>
          </a:p>
          <a:p>
            <a:pPr marL="0" indent="0" algn="ctr">
              <a:buNone/>
            </a:pPr>
            <a:r>
              <a:rPr lang="fr-FR" sz="3200" b="1">
                <a:solidFill>
                  <a:srgbClr val="7A2E69"/>
                </a:solidFill>
              </a:rPr>
              <a:t>VRAI</a:t>
            </a:r>
            <a:r>
              <a:rPr lang="fr-FR" sz="3200"/>
              <a:t> ou </a:t>
            </a:r>
            <a:r>
              <a:rPr lang="fr-FR" sz="3200" b="1">
                <a:solidFill>
                  <a:srgbClr val="7A2E69"/>
                </a:solidFill>
              </a:rPr>
              <a:t>FAUX</a:t>
            </a:r>
            <a:r>
              <a:rPr lang="fr-FR" sz="3200"/>
              <a:t> ?</a:t>
            </a:r>
          </a:p>
        </p:txBody>
      </p:sp>
    </p:spTree>
    <p:extLst>
      <p:ext uri="{BB962C8B-B14F-4D97-AF65-F5344CB8AC3E}">
        <p14:creationId xmlns:p14="http://schemas.microsoft.com/office/powerpoint/2010/main" val="4442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51A0055-AF52-43B8-9085-8D7960CEA42A}"/>
              </a:ext>
            </a:extLst>
          </p:cNvPr>
          <p:cNvSpPr>
            <a:spLocks noGrp="1"/>
          </p:cNvSpPr>
          <p:nvPr>
            <p:ph type="title"/>
          </p:nvPr>
        </p:nvSpPr>
        <p:spPr>
          <a:xfrm>
            <a:off x="938892" y="384170"/>
            <a:ext cx="10314215" cy="941161"/>
          </a:xfrm>
        </p:spPr>
        <p:txBody>
          <a:bodyPr>
            <a:normAutofit/>
          </a:bodyPr>
          <a:lstStyle/>
          <a:p>
            <a:r>
              <a:rPr lang="fr-FR" sz="4400" b="1">
                <a:latin typeface="Tahoma"/>
                <a:ea typeface="Tahoma"/>
                <a:cs typeface="Tahoma"/>
              </a:rPr>
              <a:t>Anecdote 5</a:t>
            </a:r>
            <a:endParaRPr lang="fr-FR" sz="4400" b="1"/>
          </a:p>
        </p:txBody>
      </p:sp>
      <p:sp>
        <p:nvSpPr>
          <p:cNvPr id="14" name="Espace réservé du texte 11">
            <a:extLst>
              <a:ext uri="{FF2B5EF4-FFF2-40B4-BE49-F238E27FC236}">
                <a16:creationId xmlns:a16="http://schemas.microsoft.com/office/drawing/2014/main" id="{20F01FD7-3A9E-461F-9677-FE20D7A84C60}"/>
              </a:ext>
            </a:extLst>
          </p:cNvPr>
          <p:cNvSpPr txBox="1">
            <a:spLocks/>
          </p:cNvSpPr>
          <p:nvPr/>
        </p:nvSpPr>
        <p:spPr>
          <a:xfrm>
            <a:off x="938494" y="1561193"/>
            <a:ext cx="10315066" cy="4591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a:p>
          <a:p>
            <a:pPr marL="0" indent="0">
              <a:buFont typeface="Arial" panose="020B0604020202020204" pitchFamily="34" charset="0"/>
              <a:buNone/>
            </a:pPr>
            <a:endParaRPr lang="fr-FR"/>
          </a:p>
          <a:p>
            <a:pPr marL="0" indent="0" algn="ctr">
              <a:buFont typeface="Arial" panose="020B0604020202020204" pitchFamily="34" charset="0"/>
              <a:buNone/>
            </a:pPr>
            <a:r>
              <a:rPr lang="fr-FR" sz="3200"/>
              <a:t>Les Mexicains célèbrent la Fête des Morts deux fois par an car ils accordent un très grand prix à la vie.</a:t>
            </a:r>
          </a:p>
          <a:p>
            <a:pPr marL="0" indent="0" algn="ctr">
              <a:buFont typeface="Arial" panose="020B0604020202020204" pitchFamily="34" charset="0"/>
              <a:buNone/>
            </a:pPr>
            <a:endParaRPr lang="fr-FR" sz="3200"/>
          </a:p>
          <a:p>
            <a:pPr marL="0" indent="0" algn="ctr">
              <a:buNone/>
            </a:pPr>
            <a:r>
              <a:rPr lang="fr-FR" sz="3200" b="1">
                <a:solidFill>
                  <a:srgbClr val="7A2E69"/>
                </a:solidFill>
              </a:rPr>
              <a:t>VRAI</a:t>
            </a:r>
            <a:r>
              <a:rPr lang="fr-FR" sz="3200"/>
              <a:t> ou </a:t>
            </a:r>
            <a:r>
              <a:rPr lang="fr-FR" sz="3200" b="1">
                <a:solidFill>
                  <a:srgbClr val="7A2E69"/>
                </a:solidFill>
              </a:rPr>
              <a:t>FAUX</a:t>
            </a:r>
            <a:r>
              <a:rPr lang="fr-FR" sz="3200"/>
              <a:t> ?</a:t>
            </a:r>
          </a:p>
        </p:txBody>
      </p:sp>
    </p:spTree>
    <p:extLst>
      <p:ext uri="{BB962C8B-B14F-4D97-AF65-F5344CB8AC3E}">
        <p14:creationId xmlns:p14="http://schemas.microsoft.com/office/powerpoint/2010/main" val="60882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E1600D5D-EB2C-490D-B23F-0B282BAF872C}"/>
              </a:ext>
            </a:extLst>
          </p:cNvPr>
          <p:cNvSpPr>
            <a:spLocks noGrp="1"/>
          </p:cNvSpPr>
          <p:nvPr>
            <p:ph type="title"/>
          </p:nvPr>
        </p:nvSpPr>
        <p:spPr>
          <a:xfrm>
            <a:off x="938892" y="434506"/>
            <a:ext cx="10314215" cy="941161"/>
          </a:xfrm>
        </p:spPr>
        <p:txBody>
          <a:bodyPr>
            <a:normAutofit/>
          </a:bodyPr>
          <a:lstStyle/>
          <a:p>
            <a:r>
              <a:rPr lang="fr-FR" sz="4400" b="1">
                <a:latin typeface="Tahoma"/>
                <a:ea typeface="Tahoma"/>
                <a:cs typeface="Tahoma"/>
              </a:rPr>
              <a:t>Anecdote 6</a:t>
            </a:r>
            <a:endParaRPr lang="fr-FR" sz="4400" b="1"/>
          </a:p>
        </p:txBody>
      </p:sp>
      <p:sp>
        <p:nvSpPr>
          <p:cNvPr id="9" name="Espace réservé du texte 11">
            <a:extLst>
              <a:ext uri="{FF2B5EF4-FFF2-40B4-BE49-F238E27FC236}">
                <a16:creationId xmlns:a16="http://schemas.microsoft.com/office/drawing/2014/main" id="{76F027FE-6DFC-4F93-BBCA-A30D993CF4CB}"/>
              </a:ext>
            </a:extLst>
          </p:cNvPr>
          <p:cNvSpPr txBox="1">
            <a:spLocks/>
          </p:cNvSpPr>
          <p:nvPr/>
        </p:nvSpPr>
        <p:spPr>
          <a:xfrm>
            <a:off x="938494" y="1561193"/>
            <a:ext cx="10315066" cy="4591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95000"/>
                    <a:lumOff val="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5000"/>
                    <a:lumOff val="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95000"/>
                    <a:lumOff val="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95000"/>
                    <a:lumOff val="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a:p>
          <a:p>
            <a:pPr marL="0" indent="0">
              <a:buFont typeface="Arial" panose="020B0604020202020204" pitchFamily="34" charset="0"/>
              <a:buNone/>
            </a:pPr>
            <a:endParaRPr lang="fr-FR"/>
          </a:p>
          <a:p>
            <a:pPr marL="0" indent="0" algn="ctr">
              <a:buFont typeface="Arial" panose="020B0604020202020204" pitchFamily="34" charset="0"/>
              <a:buNone/>
            </a:pPr>
            <a:r>
              <a:rPr lang="fr-FR" sz="3200"/>
              <a:t>Au Mexique, quand on marche sur un trottoir dans le sens de circulation des voitures, on risque de se faire enlever par derrière.</a:t>
            </a:r>
          </a:p>
          <a:p>
            <a:pPr marL="0" indent="0" algn="ctr">
              <a:buFont typeface="Arial" panose="020B0604020202020204" pitchFamily="34" charset="0"/>
              <a:buNone/>
            </a:pPr>
            <a:endParaRPr lang="fr-FR" sz="3200"/>
          </a:p>
          <a:p>
            <a:pPr marL="0" indent="0" algn="ctr">
              <a:buNone/>
            </a:pPr>
            <a:r>
              <a:rPr lang="fr-FR" sz="3200" b="1">
                <a:solidFill>
                  <a:srgbClr val="7A2E69"/>
                </a:solidFill>
              </a:rPr>
              <a:t>VRAI</a:t>
            </a:r>
            <a:r>
              <a:rPr lang="fr-FR" sz="3200"/>
              <a:t> ou </a:t>
            </a:r>
            <a:r>
              <a:rPr lang="fr-FR" sz="3200" b="1">
                <a:solidFill>
                  <a:srgbClr val="7A2E69"/>
                </a:solidFill>
              </a:rPr>
              <a:t>FAUX</a:t>
            </a:r>
            <a:r>
              <a:rPr lang="fr-FR" sz="3200"/>
              <a:t> ?</a:t>
            </a:r>
          </a:p>
        </p:txBody>
      </p:sp>
    </p:spTree>
    <p:extLst>
      <p:ext uri="{BB962C8B-B14F-4D97-AF65-F5344CB8AC3E}">
        <p14:creationId xmlns:p14="http://schemas.microsoft.com/office/powerpoint/2010/main" val="388907597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1E21398D7E29A4C9EDB08278032EC87" ma:contentTypeVersion="21" ma:contentTypeDescription="Ein neues Dokument erstellen." ma:contentTypeScope="" ma:versionID="fceb202c73447ad6dba2b104cc9147b0">
  <xsd:schema xmlns:xsd="http://www.w3.org/2001/XMLSchema" xmlns:xs="http://www.w3.org/2001/XMLSchema" xmlns:p="http://schemas.microsoft.com/office/2006/metadata/properties" xmlns:ns1="http://schemas.microsoft.com/sharepoint/v3" xmlns:ns2="9250513c-f0e7-43e0-a407-2d93a91f161a" xmlns:ns3="eb080f43-3cdc-4de4-a10f-6b7c50c4b17d" targetNamespace="http://schemas.microsoft.com/office/2006/metadata/properties" ma:root="true" ma:fieldsID="8c4a0e575ce76fe6fd0edf0ee89a830d" ns1:_="" ns2:_="" ns3:_="">
    <xsd:import namespace="http://schemas.microsoft.com/sharepoint/v3"/>
    <xsd:import namespace="9250513c-f0e7-43e0-a407-2d93a91f161a"/>
    <xsd:import namespace="eb080f43-3cdc-4de4-a10f-6b7c50c4b1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MediaServiceAutoKeyPoints" minOccurs="0"/>
                <xsd:element ref="ns2:MediaServiceKeyPoints" minOccurs="0"/>
                <xsd:element ref="ns1:UserField1" minOccurs="0"/>
                <xsd:element ref="ns2:lcf76f155ced4ddcb4097134ff3c332f" minOccurs="0"/>
                <xsd:element ref="ns3:TaxCatchAll" minOccurs="0"/>
                <xsd:element ref="ns2:Pixxi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serField1" ma:index="20" nillable="true" ma:displayName="Verwendung" ma:description="" ma:internalName="UserField1">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50513c-f0e7-43e0-a407-2d93a91f1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b572f46-3abf-4c52-9caf-25917a4ff1ee" ma:termSetId="09814cd3-568e-fe90-9814-8d621ff8fb84" ma:anchorId="fba54fb3-c3e1-fe81-a776-ca4b69148c4d" ma:open="true" ma:isKeyword="false">
      <xsd:complexType>
        <xsd:sequence>
          <xsd:element ref="pc:Terms" minOccurs="0" maxOccurs="1"/>
        </xsd:sequence>
      </xsd:complexType>
    </xsd:element>
    <xsd:element name="Pixxio" ma:index="24" nillable="true" ma:displayName="Pixxio" ma:default="0" ma:format="Dropdown" ma:internalName="Pixxio">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b080f43-3cdc-4de4-a10f-6b7c50c4b17d"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41228f3b-6983-4922-b8b2-ead46bd60035}" ma:internalName="TaxCatchAll" ma:showField="CatchAllData" ma:web="eb080f43-3cdc-4de4-a10f-6b7c50c4b1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b080f43-3cdc-4de4-a10f-6b7c50c4b17d">
      <UserInfo>
        <DisplayName>Emilie Morin</DisplayName>
        <AccountId>84</AccountId>
        <AccountType/>
      </UserInfo>
    </SharedWithUsers>
    <TaxCatchAll xmlns="eb080f43-3cdc-4de4-a10f-6b7c50c4b17d" xsi:nil="true"/>
    <lcf76f155ced4ddcb4097134ff3c332f xmlns="9250513c-f0e7-43e0-a407-2d93a91f161a">
      <Terms xmlns="http://schemas.microsoft.com/office/infopath/2007/PartnerControls"/>
    </lcf76f155ced4ddcb4097134ff3c332f>
    <UserField1 xmlns="http://schemas.microsoft.com/sharepoint/v3" xsi:nil="true"/>
    <Pixxio xmlns="9250513c-f0e7-43e0-a407-2d93a91f161a">false</Pixxio>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469B5C-5BC4-4AE6-993C-E2CC031D7C3E}"/>
</file>

<file path=customXml/itemProps2.xml><?xml version="1.0" encoding="utf-8"?>
<ds:datastoreItem xmlns:ds="http://schemas.openxmlformats.org/officeDocument/2006/customXml" ds:itemID="{E621E261-F04C-4018-BBD1-37E5B79258F2}">
  <ds:schemaRefs>
    <ds:schemaRef ds:uri="http://schemas.microsoft.com/office/2006/metadata/properties"/>
    <ds:schemaRef ds:uri="8e39ded8-aa7f-47c1-b17a-313c126d6a76"/>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purl.org/dc/dcmitype/"/>
    <ds:schemaRef ds:uri="fb3e6aff-b14c-4543-9d40-561609762d8e"/>
    <ds:schemaRef ds:uri="http://www.w3.org/XML/1998/namespace"/>
    <ds:schemaRef ds:uri="http://purl.org/dc/elements/1.1/"/>
  </ds:schemaRefs>
</ds:datastoreItem>
</file>

<file path=customXml/itemProps3.xml><?xml version="1.0" encoding="utf-8"?>
<ds:datastoreItem xmlns:ds="http://schemas.openxmlformats.org/officeDocument/2006/customXml" ds:itemID="{08BD022B-3AE7-4F11-9565-993C5EFDC0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808</Words>
  <Application>Microsoft Office PowerPoint</Application>
  <PresentationFormat>Breitbild</PresentationFormat>
  <Paragraphs>116</Paragraphs>
  <Slides>24</Slides>
  <Notes>4</Notes>
  <HiddenSlides>1</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Arial</vt:lpstr>
      <vt:lpstr>Calibri</vt:lpstr>
      <vt:lpstr>Myriad Pro</vt:lpstr>
      <vt:lpstr>Roboto Black</vt:lpstr>
      <vt:lpstr>Tahoma</vt:lpstr>
      <vt:lpstr>Wingdings</vt:lpstr>
      <vt:lpstr>Thème Office</vt:lpstr>
      <vt:lpstr>Note d’utilisation</vt:lpstr>
      <vt:lpstr>PowerPoint-Präsentation</vt:lpstr>
      <vt:lpstr>JEU D’INTRODUCTION</vt:lpstr>
      <vt:lpstr>Anecdote 1</vt:lpstr>
      <vt:lpstr>Anecdote 2</vt:lpstr>
      <vt:lpstr>Anecdote 3</vt:lpstr>
      <vt:lpstr>Anecdote 4</vt:lpstr>
      <vt:lpstr>Anecdote 5</vt:lpstr>
      <vt:lpstr>Anecdote 6</vt:lpstr>
      <vt:lpstr>Sommaire</vt:lpstr>
      <vt:lpstr>PRÉSENTATION DE l’AMÉRIQUE LATINE</vt:lpstr>
      <vt:lpstr>Une persécution invisible</vt:lpstr>
      <vt:lpstr>VIDÉO 1</vt:lpstr>
      <vt:lpstr>PowerPoint-Präsentation</vt:lpstr>
      <vt:lpstr>Focus</vt:lpstr>
      <vt:lpstr>MÉDITATION  BIBLIQUE</vt:lpstr>
      <vt:lpstr>Passage biblique : Éphésiens 6.10-19</vt:lpstr>
      <vt:lpstr>3 points-clés</vt:lpstr>
      <vt:lpstr>« Car j’ai l’assurance que ni la mort, ni la vie, ni les anges, ni les dominations, ni le présent, ni l’avenir, ni les puissances, ni ce qui est en haut, ni ce qui est en bas, ni aucune autre créature, rien ne peut nous séparer de l’amour que Dieu nous a manifesté en Jésus-Christ notre Seigneur. »</vt:lpstr>
      <vt:lpstr>PowerPoint-Präsentation</vt:lpstr>
      <vt:lpstr>PowerPoint-Präsentation</vt:lpstr>
      <vt:lpstr>Focus</vt:lpstr>
      <vt:lpstr>PRIÈRE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Arno Körper</dc:creator>
  <cp:lastModifiedBy>Franziska Bracher</cp:lastModifiedBy>
  <cp:revision>2</cp:revision>
  <dcterms:created xsi:type="dcterms:W3CDTF">2021-03-25T10:42:30Z</dcterms:created>
  <dcterms:modified xsi:type="dcterms:W3CDTF">2022-08-19T10:24:28Z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0x010100D42DB2E9ED582544A8AEA7854828B5FF</vt:lpwstr>
  </property>
  <property fmtid="{D5CDD505-2E9C-101B-9397-08002B2CF9AE}" pid="3" name="MediaServiceImageTags">
    <vt:lpwstr/>
  </property>
</Properties>
</file>