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256" r:id="rId6"/>
    <p:sldId id="269" r:id="rId7"/>
    <p:sldId id="278" r:id="rId8"/>
    <p:sldId id="266" r:id="rId9"/>
    <p:sldId id="287" r:id="rId10"/>
    <p:sldId id="288" r:id="rId11"/>
    <p:sldId id="279" r:id="rId12"/>
    <p:sldId id="280" r:id="rId13"/>
    <p:sldId id="289" r:id="rId14"/>
    <p:sldId id="290" r:id="rId15"/>
    <p:sldId id="281" r:id="rId16"/>
    <p:sldId id="292" r:id="rId17"/>
    <p:sldId id="291" r:id="rId18"/>
    <p:sldId id="282" r:id="rId19"/>
    <p:sldId id="283" r:id="rId20"/>
    <p:sldId id="284" r:id="rId21"/>
    <p:sldId id="293" r:id="rId22"/>
    <p:sldId id="294" r:id="rId23"/>
    <p:sldId id="285" r:id="rId24"/>
    <p:sldId id="286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A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9A864D-A488-4CB5-8D86-81AD2837FA00}" v="119" dt="2023-09-01T09:11:15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7" autoAdjust="0"/>
    <p:restoredTop sz="96087" autoAdjust="0"/>
  </p:normalViewPr>
  <p:slideViewPr>
    <p:cSldViewPr snapToGrid="0">
      <p:cViewPr varScale="1">
        <p:scale>
          <a:sx n="111" d="100"/>
          <a:sy n="111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ziska Bracher" userId="32e794f0-513f-464a-8aba-69c6a1c22be3" providerId="ADAL" clId="{E99A864D-A488-4CB5-8D86-81AD2837FA00}"/>
    <pc:docChg chg="undo custSel modSld sldOrd">
      <pc:chgData name="Franziska Bracher" userId="32e794f0-513f-464a-8aba-69c6a1c22be3" providerId="ADAL" clId="{E99A864D-A488-4CB5-8D86-81AD2837FA00}" dt="2023-09-01T09:11:15.897" v="157"/>
      <pc:docMkLst>
        <pc:docMk/>
      </pc:docMkLst>
      <pc:sldChg chg="modSp">
        <pc:chgData name="Franziska Bracher" userId="32e794f0-513f-464a-8aba-69c6a1c22be3" providerId="ADAL" clId="{E99A864D-A488-4CB5-8D86-81AD2837FA00}" dt="2023-09-01T08:47:45.757" v="24" actId="6549"/>
        <pc:sldMkLst>
          <pc:docMk/>
          <pc:sldMk cId="3993018381" sldId="256"/>
        </pc:sldMkLst>
        <pc:spChg chg="mod">
          <ac:chgData name="Franziska Bracher" userId="32e794f0-513f-464a-8aba-69c6a1c22be3" providerId="ADAL" clId="{E99A864D-A488-4CB5-8D86-81AD2837FA00}" dt="2023-09-01T08:47:45.757" v="24" actId="6549"/>
          <ac:spMkLst>
            <pc:docMk/>
            <pc:sldMk cId="3993018381" sldId="256"/>
            <ac:spMk id="8" creationId="{069F9B3E-A91A-433D-BAE8-3FB19C2FD52B}"/>
          </ac:spMkLst>
        </pc:spChg>
      </pc:sldChg>
      <pc:sldChg chg="modSp mod">
        <pc:chgData name="Franziska Bracher" userId="32e794f0-513f-464a-8aba-69c6a1c22be3" providerId="ADAL" clId="{E99A864D-A488-4CB5-8D86-81AD2837FA00}" dt="2023-09-01T08:50:58.570" v="47" actId="20577"/>
        <pc:sldMkLst>
          <pc:docMk/>
          <pc:sldMk cId="3967399269" sldId="266"/>
        </pc:sldMkLst>
        <pc:spChg chg="mod">
          <ac:chgData name="Franziska Bracher" userId="32e794f0-513f-464a-8aba-69c6a1c22be3" providerId="ADAL" clId="{E99A864D-A488-4CB5-8D86-81AD2837FA00}" dt="2023-09-01T08:50:58.570" v="47" actId="20577"/>
          <ac:spMkLst>
            <pc:docMk/>
            <pc:sldMk cId="3967399269" sldId="266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8:50:26.869" v="34"/>
          <ac:spMkLst>
            <pc:docMk/>
            <pc:sldMk cId="3967399269" sldId="266"/>
            <ac:spMk id="12" creationId="{E9FF5C13-EB6C-43B0-810F-044F052BF224}"/>
          </ac:spMkLst>
        </pc:spChg>
      </pc:sldChg>
      <pc:sldChg chg="modSp mod">
        <pc:chgData name="Franziska Bracher" userId="32e794f0-513f-464a-8aba-69c6a1c22be3" providerId="ADAL" clId="{E99A864D-A488-4CB5-8D86-81AD2837FA00}" dt="2023-09-01T08:48:06.618" v="28" actId="20577"/>
        <pc:sldMkLst>
          <pc:docMk/>
          <pc:sldMk cId="4007555244" sldId="269"/>
        </pc:sldMkLst>
        <pc:spChg chg="mod">
          <ac:chgData name="Franziska Bracher" userId="32e794f0-513f-464a-8aba-69c6a1c22be3" providerId="ADAL" clId="{E99A864D-A488-4CB5-8D86-81AD2837FA00}" dt="2023-09-01T08:48:06.618" v="28" actId="20577"/>
          <ac:spMkLst>
            <pc:docMk/>
            <pc:sldMk cId="4007555244" sldId="269"/>
            <ac:spMk id="8" creationId="{069F9B3E-A91A-433D-BAE8-3FB19C2FD52B}"/>
          </ac:spMkLst>
        </pc:spChg>
      </pc:sldChg>
      <pc:sldChg chg="modSp mod">
        <pc:chgData name="Franziska Bracher" userId="32e794f0-513f-464a-8aba-69c6a1c22be3" providerId="ADAL" clId="{E99A864D-A488-4CB5-8D86-81AD2837FA00}" dt="2023-09-01T08:47:07.718" v="22" actId="1076"/>
        <pc:sldMkLst>
          <pc:docMk/>
          <pc:sldMk cId="2577153433" sldId="276"/>
        </pc:sldMkLst>
        <pc:spChg chg="mod">
          <ac:chgData name="Franziska Bracher" userId="32e794f0-513f-464a-8aba-69c6a1c22be3" providerId="ADAL" clId="{E99A864D-A488-4CB5-8D86-81AD2837FA00}" dt="2023-09-01T08:47:07.718" v="22" actId="1076"/>
          <ac:spMkLst>
            <pc:docMk/>
            <pc:sldMk cId="2577153433" sldId="276"/>
            <ac:spMk id="6" creationId="{00000000-0000-0000-0000-000000000000}"/>
          </ac:spMkLst>
        </pc:spChg>
      </pc:sldChg>
      <pc:sldChg chg="modSp">
        <pc:chgData name="Franziska Bracher" userId="32e794f0-513f-464a-8aba-69c6a1c22be3" providerId="ADAL" clId="{E99A864D-A488-4CB5-8D86-81AD2837FA00}" dt="2023-09-01T08:51:28.367" v="52" actId="20577"/>
        <pc:sldMkLst>
          <pc:docMk/>
          <pc:sldMk cId="4031366923" sldId="278"/>
        </pc:sldMkLst>
        <pc:spChg chg="mod">
          <ac:chgData name="Franziska Bracher" userId="32e794f0-513f-464a-8aba-69c6a1c22be3" providerId="ADAL" clId="{E99A864D-A488-4CB5-8D86-81AD2837FA00}" dt="2023-09-01T08:51:28.367" v="52" actId="20577"/>
          <ac:spMkLst>
            <pc:docMk/>
            <pc:sldMk cId="4031366923" sldId="278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8:49:50.191" v="33"/>
          <ac:spMkLst>
            <pc:docMk/>
            <pc:sldMk cId="4031366923" sldId="278"/>
            <ac:spMk id="11" creationId="{C87188AB-8130-4426-BA72-12BC343F6ED2}"/>
          </ac:spMkLst>
        </pc:spChg>
        <pc:spChg chg="mod">
          <ac:chgData name="Franziska Bracher" userId="32e794f0-513f-464a-8aba-69c6a1c22be3" providerId="ADAL" clId="{E99A864D-A488-4CB5-8D86-81AD2837FA00}" dt="2023-09-01T08:49:10.981" v="31"/>
          <ac:spMkLst>
            <pc:docMk/>
            <pc:sldMk cId="4031366923" sldId="278"/>
            <ac:spMk id="12" creationId="{E9FF5C13-EB6C-43B0-810F-044F052BF224}"/>
          </ac:spMkLst>
        </pc:spChg>
        <pc:spChg chg="mod">
          <ac:chgData name="Franziska Bracher" userId="32e794f0-513f-464a-8aba-69c6a1c22be3" providerId="ADAL" clId="{E99A864D-A488-4CB5-8D86-81AD2837FA00}" dt="2023-09-01T08:49:31.207" v="32"/>
          <ac:spMkLst>
            <pc:docMk/>
            <pc:sldMk cId="4031366923" sldId="278"/>
            <ac:spMk id="13" creationId="{2CE9B38C-8C48-435C-9AFD-8F6A06C83060}"/>
          </ac:spMkLst>
        </pc:spChg>
      </pc:sldChg>
      <pc:sldChg chg="modSp">
        <pc:chgData name="Franziska Bracher" userId="32e794f0-513f-464a-8aba-69c6a1c22be3" providerId="ADAL" clId="{E99A864D-A488-4CB5-8D86-81AD2837FA00}" dt="2023-09-01T08:57:04.764" v="71"/>
        <pc:sldMkLst>
          <pc:docMk/>
          <pc:sldMk cId="3121116265" sldId="279"/>
        </pc:sldMkLst>
        <pc:spChg chg="mod">
          <ac:chgData name="Franziska Bracher" userId="32e794f0-513f-464a-8aba-69c6a1c22be3" providerId="ADAL" clId="{E99A864D-A488-4CB5-8D86-81AD2837FA00}" dt="2023-09-01T08:54:31.415" v="63" actId="20577"/>
          <ac:spMkLst>
            <pc:docMk/>
            <pc:sldMk cId="3121116265" sldId="279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8:57:04.764" v="71"/>
          <ac:spMkLst>
            <pc:docMk/>
            <pc:sldMk cId="3121116265" sldId="279"/>
            <ac:spMk id="11" creationId="{C87188AB-8130-4426-BA72-12BC343F6ED2}"/>
          </ac:spMkLst>
        </pc:spChg>
        <pc:spChg chg="mod">
          <ac:chgData name="Franziska Bracher" userId="32e794f0-513f-464a-8aba-69c6a1c22be3" providerId="ADAL" clId="{E99A864D-A488-4CB5-8D86-81AD2837FA00}" dt="2023-09-01T08:55:48.780" v="69"/>
          <ac:spMkLst>
            <pc:docMk/>
            <pc:sldMk cId="3121116265" sldId="279"/>
            <ac:spMk id="12" creationId="{E9FF5C13-EB6C-43B0-810F-044F052BF224}"/>
          </ac:spMkLst>
        </pc:spChg>
        <pc:spChg chg="mod">
          <ac:chgData name="Franziska Bracher" userId="32e794f0-513f-464a-8aba-69c6a1c22be3" providerId="ADAL" clId="{E99A864D-A488-4CB5-8D86-81AD2837FA00}" dt="2023-09-01T08:56:27.143" v="70"/>
          <ac:spMkLst>
            <pc:docMk/>
            <pc:sldMk cId="3121116265" sldId="279"/>
            <ac:spMk id="13" creationId="{2CE9B38C-8C48-435C-9AFD-8F6A06C83060}"/>
          </ac:spMkLst>
        </pc:spChg>
      </pc:sldChg>
      <pc:sldChg chg="modSp mod">
        <pc:chgData name="Franziska Bracher" userId="32e794f0-513f-464a-8aba-69c6a1c22be3" providerId="ADAL" clId="{E99A864D-A488-4CB5-8D86-81AD2837FA00}" dt="2023-09-01T08:57:17.167" v="72"/>
        <pc:sldMkLst>
          <pc:docMk/>
          <pc:sldMk cId="4054778556" sldId="280"/>
        </pc:sldMkLst>
        <pc:spChg chg="mod">
          <ac:chgData name="Franziska Bracher" userId="32e794f0-513f-464a-8aba-69c6a1c22be3" providerId="ADAL" clId="{E99A864D-A488-4CB5-8D86-81AD2837FA00}" dt="2023-09-01T08:55:01.712" v="68" actId="20577"/>
          <ac:spMkLst>
            <pc:docMk/>
            <pc:sldMk cId="4054778556" sldId="280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8:57:17.167" v="72"/>
          <ac:spMkLst>
            <pc:docMk/>
            <pc:sldMk cId="4054778556" sldId="280"/>
            <ac:spMk id="13" creationId="{2CE9B38C-8C48-435C-9AFD-8F6A06C83060}"/>
          </ac:spMkLst>
        </pc:spChg>
      </pc:sldChg>
      <pc:sldChg chg="modSp mod">
        <pc:chgData name="Franziska Bracher" userId="32e794f0-513f-464a-8aba-69c6a1c22be3" providerId="ADAL" clId="{E99A864D-A488-4CB5-8D86-81AD2837FA00}" dt="2023-09-01T09:02:04.512" v="106" actId="20577"/>
        <pc:sldMkLst>
          <pc:docMk/>
          <pc:sldMk cId="2738209278" sldId="281"/>
        </pc:sldMkLst>
        <pc:spChg chg="mod">
          <ac:chgData name="Franziska Bracher" userId="32e794f0-513f-464a-8aba-69c6a1c22be3" providerId="ADAL" clId="{E99A864D-A488-4CB5-8D86-81AD2837FA00}" dt="2023-09-01T09:01:28.238" v="103" actId="20577"/>
          <ac:spMkLst>
            <pc:docMk/>
            <pc:sldMk cId="2738209278" sldId="281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9:02:04.512" v="106" actId="20577"/>
          <ac:spMkLst>
            <pc:docMk/>
            <pc:sldMk cId="2738209278" sldId="281"/>
            <ac:spMk id="12" creationId="{E9FF5C13-EB6C-43B0-810F-044F052BF224}"/>
          </ac:spMkLst>
        </pc:spChg>
      </pc:sldChg>
      <pc:sldChg chg="modSp mod">
        <pc:chgData name="Franziska Bracher" userId="32e794f0-513f-464a-8aba-69c6a1c22be3" providerId="ADAL" clId="{E99A864D-A488-4CB5-8D86-81AD2837FA00}" dt="2023-09-01T09:03:36.235" v="110"/>
        <pc:sldMkLst>
          <pc:docMk/>
          <pc:sldMk cId="2403147089" sldId="282"/>
        </pc:sldMkLst>
        <pc:spChg chg="mod">
          <ac:chgData name="Franziska Bracher" userId="32e794f0-513f-464a-8aba-69c6a1c22be3" providerId="ADAL" clId="{E99A864D-A488-4CB5-8D86-81AD2837FA00}" dt="2023-09-01T09:02:56.470" v="108"/>
          <ac:spMkLst>
            <pc:docMk/>
            <pc:sldMk cId="2403147089" sldId="282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9:03:36.235" v="110"/>
          <ac:spMkLst>
            <pc:docMk/>
            <pc:sldMk cId="2403147089" sldId="282"/>
            <ac:spMk id="12" creationId="{E9FF5C13-EB6C-43B0-810F-044F052BF224}"/>
          </ac:spMkLst>
        </pc:spChg>
      </pc:sldChg>
      <pc:sldChg chg="modSp mod">
        <pc:chgData name="Franziska Bracher" userId="32e794f0-513f-464a-8aba-69c6a1c22be3" providerId="ADAL" clId="{E99A864D-A488-4CB5-8D86-81AD2837FA00}" dt="2023-09-01T09:07:30.784" v="137" actId="20577"/>
        <pc:sldMkLst>
          <pc:docMk/>
          <pc:sldMk cId="3085096717" sldId="283"/>
        </pc:sldMkLst>
        <pc:spChg chg="mod">
          <ac:chgData name="Franziska Bracher" userId="32e794f0-513f-464a-8aba-69c6a1c22be3" providerId="ADAL" clId="{E99A864D-A488-4CB5-8D86-81AD2837FA00}" dt="2023-09-01T09:05:15.212" v="120" actId="6549"/>
          <ac:spMkLst>
            <pc:docMk/>
            <pc:sldMk cId="3085096717" sldId="283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9:07:30.784" v="137" actId="20577"/>
          <ac:spMkLst>
            <pc:docMk/>
            <pc:sldMk cId="3085096717" sldId="283"/>
            <ac:spMk id="11" creationId="{C87188AB-8130-4426-BA72-12BC343F6ED2}"/>
          </ac:spMkLst>
        </pc:spChg>
        <pc:spChg chg="mod">
          <ac:chgData name="Franziska Bracher" userId="32e794f0-513f-464a-8aba-69c6a1c22be3" providerId="ADAL" clId="{E99A864D-A488-4CB5-8D86-81AD2837FA00}" dt="2023-09-01T09:06:14.644" v="128" actId="20577"/>
          <ac:spMkLst>
            <pc:docMk/>
            <pc:sldMk cId="3085096717" sldId="283"/>
            <ac:spMk id="12" creationId="{E9FF5C13-EB6C-43B0-810F-044F052BF224}"/>
          </ac:spMkLst>
        </pc:spChg>
        <pc:spChg chg="mod">
          <ac:chgData name="Franziska Bracher" userId="32e794f0-513f-464a-8aba-69c6a1c22be3" providerId="ADAL" clId="{E99A864D-A488-4CB5-8D86-81AD2837FA00}" dt="2023-09-01T09:06:43.440" v="130" actId="20577"/>
          <ac:spMkLst>
            <pc:docMk/>
            <pc:sldMk cId="3085096717" sldId="283"/>
            <ac:spMk id="13" creationId="{2CE9B38C-8C48-435C-9AFD-8F6A06C83060}"/>
          </ac:spMkLst>
        </pc:spChg>
      </pc:sldChg>
      <pc:sldChg chg="modSp mod">
        <pc:chgData name="Franziska Bracher" userId="32e794f0-513f-464a-8aba-69c6a1c22be3" providerId="ADAL" clId="{E99A864D-A488-4CB5-8D86-81AD2837FA00}" dt="2023-09-01T09:06:57.248" v="134" actId="20577"/>
        <pc:sldMkLst>
          <pc:docMk/>
          <pc:sldMk cId="287692535" sldId="284"/>
        </pc:sldMkLst>
        <pc:spChg chg="mod">
          <ac:chgData name="Franziska Bracher" userId="32e794f0-513f-464a-8aba-69c6a1c22be3" providerId="ADAL" clId="{E99A864D-A488-4CB5-8D86-81AD2837FA00}" dt="2023-09-01T09:05:41.107" v="123" actId="1076"/>
          <ac:spMkLst>
            <pc:docMk/>
            <pc:sldMk cId="287692535" sldId="284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9:06:57.248" v="134" actId="20577"/>
          <ac:spMkLst>
            <pc:docMk/>
            <pc:sldMk cId="287692535" sldId="284"/>
            <ac:spMk id="13" creationId="{2CE9B38C-8C48-435C-9AFD-8F6A06C83060}"/>
          </ac:spMkLst>
        </pc:spChg>
      </pc:sldChg>
      <pc:sldChg chg="modSp">
        <pc:chgData name="Franziska Bracher" userId="32e794f0-513f-464a-8aba-69c6a1c22be3" providerId="ADAL" clId="{E99A864D-A488-4CB5-8D86-81AD2837FA00}" dt="2023-09-01T09:11:09.325" v="156"/>
        <pc:sldMkLst>
          <pc:docMk/>
          <pc:sldMk cId="265400108" sldId="285"/>
        </pc:sldMkLst>
        <pc:spChg chg="mod">
          <ac:chgData name="Franziska Bracher" userId="32e794f0-513f-464a-8aba-69c6a1c22be3" providerId="ADAL" clId="{E99A864D-A488-4CB5-8D86-81AD2837FA00}" dt="2023-09-01T09:11:09.325" v="156"/>
          <ac:spMkLst>
            <pc:docMk/>
            <pc:sldMk cId="265400108" sldId="285"/>
            <ac:spMk id="8" creationId="{069F9B3E-A91A-433D-BAE8-3FB19C2FD52B}"/>
          </ac:spMkLst>
        </pc:spChg>
      </pc:sldChg>
      <pc:sldChg chg="modSp">
        <pc:chgData name="Franziska Bracher" userId="32e794f0-513f-464a-8aba-69c6a1c22be3" providerId="ADAL" clId="{E99A864D-A488-4CB5-8D86-81AD2837FA00}" dt="2023-09-01T09:11:15.897" v="157"/>
        <pc:sldMkLst>
          <pc:docMk/>
          <pc:sldMk cId="1393450332" sldId="286"/>
        </pc:sldMkLst>
        <pc:spChg chg="mod">
          <ac:chgData name="Franziska Bracher" userId="32e794f0-513f-464a-8aba-69c6a1c22be3" providerId="ADAL" clId="{E99A864D-A488-4CB5-8D86-81AD2837FA00}" dt="2023-09-01T09:11:15.897" v="157"/>
          <ac:spMkLst>
            <pc:docMk/>
            <pc:sldMk cId="1393450332" sldId="286"/>
            <ac:spMk id="8" creationId="{069F9B3E-A91A-433D-BAE8-3FB19C2FD52B}"/>
          </ac:spMkLst>
        </pc:spChg>
      </pc:sldChg>
      <pc:sldChg chg="modSp mod">
        <pc:chgData name="Franziska Bracher" userId="32e794f0-513f-464a-8aba-69c6a1c22be3" providerId="ADAL" clId="{E99A864D-A488-4CB5-8D86-81AD2837FA00}" dt="2023-09-01T08:53:52.776" v="61" actId="20577"/>
        <pc:sldMkLst>
          <pc:docMk/>
          <pc:sldMk cId="1306049330" sldId="287"/>
        </pc:sldMkLst>
        <pc:spChg chg="mod">
          <ac:chgData name="Franziska Bracher" userId="32e794f0-513f-464a-8aba-69c6a1c22be3" providerId="ADAL" clId="{E99A864D-A488-4CB5-8D86-81AD2837FA00}" dt="2023-09-01T08:52:35.244" v="54" actId="1076"/>
          <ac:spMkLst>
            <pc:docMk/>
            <pc:sldMk cId="1306049330" sldId="287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8:53:43.691" v="59"/>
          <ac:spMkLst>
            <pc:docMk/>
            <pc:sldMk cId="1306049330" sldId="287"/>
            <ac:spMk id="11" creationId="{C87188AB-8130-4426-BA72-12BC343F6ED2}"/>
          </ac:spMkLst>
        </pc:spChg>
        <pc:spChg chg="mod">
          <ac:chgData name="Franziska Bracher" userId="32e794f0-513f-464a-8aba-69c6a1c22be3" providerId="ADAL" clId="{E99A864D-A488-4CB5-8D86-81AD2837FA00}" dt="2023-09-01T08:53:52.776" v="61" actId="20577"/>
          <ac:spMkLst>
            <pc:docMk/>
            <pc:sldMk cId="1306049330" sldId="287"/>
            <ac:spMk id="12" creationId="{E9FF5C13-EB6C-43B0-810F-044F052BF224}"/>
          </ac:spMkLst>
        </pc:spChg>
      </pc:sldChg>
      <pc:sldChg chg="modSp mod">
        <pc:chgData name="Franziska Bracher" userId="32e794f0-513f-464a-8aba-69c6a1c22be3" providerId="ADAL" clId="{E99A864D-A488-4CB5-8D86-81AD2837FA00}" dt="2023-09-01T08:52:55.087" v="56" actId="1076"/>
        <pc:sldMkLst>
          <pc:docMk/>
          <pc:sldMk cId="179262349" sldId="288"/>
        </pc:sldMkLst>
        <pc:spChg chg="mod">
          <ac:chgData name="Franziska Bracher" userId="32e794f0-513f-464a-8aba-69c6a1c22be3" providerId="ADAL" clId="{E99A864D-A488-4CB5-8D86-81AD2837FA00}" dt="2023-09-01T08:52:55.087" v="56" actId="1076"/>
          <ac:spMkLst>
            <pc:docMk/>
            <pc:sldMk cId="179262349" sldId="288"/>
            <ac:spMk id="8" creationId="{069F9B3E-A91A-433D-BAE8-3FB19C2FD52B}"/>
          </ac:spMkLst>
        </pc:spChg>
      </pc:sldChg>
      <pc:sldChg chg="modSp mod modAnim">
        <pc:chgData name="Franziska Bracher" userId="32e794f0-513f-464a-8aba-69c6a1c22be3" providerId="ADAL" clId="{E99A864D-A488-4CB5-8D86-81AD2837FA00}" dt="2023-09-01T09:00:11.315" v="88" actId="20577"/>
        <pc:sldMkLst>
          <pc:docMk/>
          <pc:sldMk cId="1928500028" sldId="289"/>
        </pc:sldMkLst>
        <pc:spChg chg="mod">
          <ac:chgData name="Franziska Bracher" userId="32e794f0-513f-464a-8aba-69c6a1c22be3" providerId="ADAL" clId="{E99A864D-A488-4CB5-8D86-81AD2837FA00}" dt="2023-09-01T08:58:29.357" v="75" actId="1076"/>
          <ac:spMkLst>
            <pc:docMk/>
            <pc:sldMk cId="1928500028" sldId="289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9:00:11.315" v="88" actId="20577"/>
          <ac:spMkLst>
            <pc:docMk/>
            <pc:sldMk cId="1928500028" sldId="289"/>
            <ac:spMk id="11" creationId="{C87188AB-8130-4426-BA72-12BC343F6ED2}"/>
          </ac:spMkLst>
        </pc:spChg>
        <pc:spChg chg="mod">
          <ac:chgData name="Franziska Bracher" userId="32e794f0-513f-464a-8aba-69c6a1c22be3" providerId="ADAL" clId="{E99A864D-A488-4CB5-8D86-81AD2837FA00}" dt="2023-09-01T08:59:06.648" v="77"/>
          <ac:spMkLst>
            <pc:docMk/>
            <pc:sldMk cId="1928500028" sldId="289"/>
            <ac:spMk id="12" creationId="{E9FF5C13-EB6C-43B0-810F-044F052BF224}"/>
          </ac:spMkLst>
        </pc:spChg>
        <pc:spChg chg="mod">
          <ac:chgData name="Franziska Bracher" userId="32e794f0-513f-464a-8aba-69c6a1c22be3" providerId="ADAL" clId="{E99A864D-A488-4CB5-8D86-81AD2837FA00}" dt="2023-09-01T09:00:06.327" v="85" actId="20577"/>
          <ac:spMkLst>
            <pc:docMk/>
            <pc:sldMk cId="1928500028" sldId="289"/>
            <ac:spMk id="13" creationId="{2CE9B38C-8C48-435C-9AFD-8F6A06C83060}"/>
          </ac:spMkLst>
        </pc:spChg>
      </pc:sldChg>
      <pc:sldChg chg="modSp">
        <pc:chgData name="Franziska Bracher" userId="32e794f0-513f-464a-8aba-69c6a1c22be3" providerId="ADAL" clId="{E99A864D-A488-4CB5-8D86-81AD2837FA00}" dt="2023-09-01T09:00:19.754" v="95" actId="6549"/>
        <pc:sldMkLst>
          <pc:docMk/>
          <pc:sldMk cId="2673277358" sldId="290"/>
        </pc:sldMkLst>
        <pc:spChg chg="mod">
          <ac:chgData name="Franziska Bracher" userId="32e794f0-513f-464a-8aba-69c6a1c22be3" providerId="ADAL" clId="{E99A864D-A488-4CB5-8D86-81AD2837FA00}" dt="2023-09-01T08:58:42.988" v="76"/>
          <ac:spMkLst>
            <pc:docMk/>
            <pc:sldMk cId="2673277358" sldId="290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9:00:19.754" v="95" actId="6549"/>
          <ac:spMkLst>
            <pc:docMk/>
            <pc:sldMk cId="2673277358" sldId="290"/>
            <ac:spMk id="11" creationId="{C87188AB-8130-4426-BA72-12BC343F6ED2}"/>
          </ac:spMkLst>
        </pc:spChg>
      </pc:sldChg>
      <pc:sldChg chg="modSp ord">
        <pc:chgData name="Franziska Bracher" userId="32e794f0-513f-464a-8aba-69c6a1c22be3" providerId="ADAL" clId="{E99A864D-A488-4CB5-8D86-81AD2837FA00}" dt="2023-09-01T09:04:06.471" v="116"/>
        <pc:sldMkLst>
          <pc:docMk/>
          <pc:sldMk cId="1315342958" sldId="291"/>
        </pc:sldMkLst>
        <pc:spChg chg="mod">
          <ac:chgData name="Franziska Bracher" userId="32e794f0-513f-464a-8aba-69c6a1c22be3" providerId="ADAL" clId="{E99A864D-A488-4CB5-8D86-81AD2837FA00}" dt="2023-09-01T09:02:43.676" v="107"/>
          <ac:spMkLst>
            <pc:docMk/>
            <pc:sldMk cId="1315342958" sldId="291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9:04:06.471" v="116"/>
          <ac:spMkLst>
            <pc:docMk/>
            <pc:sldMk cId="1315342958" sldId="291"/>
            <ac:spMk id="11" creationId="{C87188AB-8130-4426-BA72-12BC343F6ED2}"/>
          </ac:spMkLst>
        </pc:spChg>
        <pc:spChg chg="mod">
          <ac:chgData name="Franziska Bracher" userId="32e794f0-513f-464a-8aba-69c6a1c22be3" providerId="ADAL" clId="{E99A864D-A488-4CB5-8D86-81AD2837FA00}" dt="2023-09-01T09:03:31.718" v="109"/>
          <ac:spMkLst>
            <pc:docMk/>
            <pc:sldMk cId="1315342958" sldId="291"/>
            <ac:spMk id="12" creationId="{E9FF5C13-EB6C-43B0-810F-044F052BF224}"/>
          </ac:spMkLst>
        </pc:spChg>
        <pc:spChg chg="mod">
          <ac:chgData name="Franziska Bracher" userId="32e794f0-513f-464a-8aba-69c6a1c22be3" providerId="ADAL" clId="{E99A864D-A488-4CB5-8D86-81AD2837FA00}" dt="2023-09-01T09:03:53.807" v="115" actId="20577"/>
          <ac:spMkLst>
            <pc:docMk/>
            <pc:sldMk cId="1315342958" sldId="291"/>
            <ac:spMk id="13" creationId="{2CE9B38C-8C48-435C-9AFD-8F6A06C83060}"/>
          </ac:spMkLst>
        </pc:spChg>
      </pc:sldChg>
      <pc:sldChg chg="modSp mod">
        <pc:chgData name="Franziska Bracher" userId="32e794f0-513f-464a-8aba-69c6a1c22be3" providerId="ADAL" clId="{E99A864D-A488-4CB5-8D86-81AD2837FA00}" dt="2023-09-01T09:01:23.677" v="102" actId="20577"/>
        <pc:sldMkLst>
          <pc:docMk/>
          <pc:sldMk cId="2218814787" sldId="292"/>
        </pc:sldMkLst>
        <pc:spChg chg="mod">
          <ac:chgData name="Franziska Bracher" userId="32e794f0-513f-464a-8aba-69c6a1c22be3" providerId="ADAL" clId="{E99A864D-A488-4CB5-8D86-81AD2837FA00}" dt="2023-09-01T09:01:23.677" v="102" actId="20577"/>
          <ac:spMkLst>
            <pc:docMk/>
            <pc:sldMk cId="2218814787" sldId="292"/>
            <ac:spMk id="8" creationId="{069F9B3E-A91A-433D-BAE8-3FB19C2FD52B}"/>
          </ac:spMkLst>
        </pc:spChg>
      </pc:sldChg>
      <pc:sldChg chg="modSp">
        <pc:chgData name="Franziska Bracher" userId="32e794f0-513f-464a-8aba-69c6a1c22be3" providerId="ADAL" clId="{E99A864D-A488-4CB5-8D86-81AD2837FA00}" dt="2023-09-01T09:10:42.612" v="155" actId="20577"/>
        <pc:sldMkLst>
          <pc:docMk/>
          <pc:sldMk cId="32482841" sldId="293"/>
        </pc:sldMkLst>
        <pc:spChg chg="mod">
          <ac:chgData name="Franziska Bracher" userId="32e794f0-513f-464a-8aba-69c6a1c22be3" providerId="ADAL" clId="{E99A864D-A488-4CB5-8D86-81AD2837FA00}" dt="2023-09-01T09:08:19.967" v="141" actId="20577"/>
          <ac:spMkLst>
            <pc:docMk/>
            <pc:sldMk cId="32482841" sldId="293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9:10:42.612" v="155" actId="20577"/>
          <ac:spMkLst>
            <pc:docMk/>
            <pc:sldMk cId="32482841" sldId="293"/>
            <ac:spMk id="11" creationId="{C87188AB-8130-4426-BA72-12BC343F6ED2}"/>
          </ac:spMkLst>
        </pc:spChg>
        <pc:spChg chg="mod">
          <ac:chgData name="Franziska Bracher" userId="32e794f0-513f-464a-8aba-69c6a1c22be3" providerId="ADAL" clId="{E99A864D-A488-4CB5-8D86-81AD2837FA00}" dt="2023-09-01T09:08:48.029" v="142"/>
          <ac:spMkLst>
            <pc:docMk/>
            <pc:sldMk cId="32482841" sldId="293"/>
            <ac:spMk id="12" creationId="{E9FF5C13-EB6C-43B0-810F-044F052BF224}"/>
          </ac:spMkLst>
        </pc:spChg>
        <pc:spChg chg="mod">
          <ac:chgData name="Franziska Bracher" userId="32e794f0-513f-464a-8aba-69c6a1c22be3" providerId="ADAL" clId="{E99A864D-A488-4CB5-8D86-81AD2837FA00}" dt="2023-09-01T09:09:43.407" v="147" actId="20577"/>
          <ac:spMkLst>
            <pc:docMk/>
            <pc:sldMk cId="32482841" sldId="293"/>
            <ac:spMk id="13" creationId="{2CE9B38C-8C48-435C-9AFD-8F6A06C83060}"/>
          </ac:spMkLst>
        </pc:spChg>
      </pc:sldChg>
      <pc:sldChg chg="modSp mod">
        <pc:chgData name="Franziska Bracher" userId="32e794f0-513f-464a-8aba-69c6a1c22be3" providerId="ADAL" clId="{E99A864D-A488-4CB5-8D86-81AD2837FA00}" dt="2023-09-01T09:08:56.945" v="143"/>
        <pc:sldMkLst>
          <pc:docMk/>
          <pc:sldMk cId="747719931" sldId="294"/>
        </pc:sldMkLst>
        <pc:spChg chg="mod">
          <ac:chgData name="Franziska Bracher" userId="32e794f0-513f-464a-8aba-69c6a1c22be3" providerId="ADAL" clId="{E99A864D-A488-4CB5-8D86-81AD2837FA00}" dt="2023-09-01T09:08:15.497" v="140" actId="20577"/>
          <ac:spMkLst>
            <pc:docMk/>
            <pc:sldMk cId="747719931" sldId="294"/>
            <ac:spMk id="8" creationId="{069F9B3E-A91A-433D-BAE8-3FB19C2FD52B}"/>
          </ac:spMkLst>
        </pc:spChg>
        <pc:spChg chg="mod">
          <ac:chgData name="Franziska Bracher" userId="32e794f0-513f-464a-8aba-69c6a1c22be3" providerId="ADAL" clId="{E99A864D-A488-4CB5-8D86-81AD2837FA00}" dt="2023-09-01T09:08:56.945" v="143"/>
          <ac:spMkLst>
            <pc:docMk/>
            <pc:sldMk cId="747719931" sldId="294"/>
            <ac:spMk id="12" creationId="{E9FF5C13-EB6C-43B0-810F-044F052BF22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D000A-569E-4136-973D-10CC03DB8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D397E4-69A9-4B32-B628-82BABD140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A3EE3B-F0B2-4CE1-8883-7D78E937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20565D-39BF-4853-AC4E-889BB67E4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342423-46EB-4E3A-879B-E3CC7E087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246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1439C-67D7-40F0-A696-0C6ADC53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51275D-D66E-44FA-973B-00F7C8E7B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EAE2A2-433F-49FD-A26A-EF02B16A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D28D5F-D917-4E9F-8E68-95DB061D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F60B30-91D9-4D4B-A1B4-DD91CF60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181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A49AA21-93D5-408E-BD81-237F9729B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B8BC20-F156-4033-B168-75B60E4DD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743C82-0424-4305-9418-E38412C5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D637D7-0B68-4A0E-B74C-BE7397C7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836D7-CD6A-45FC-A241-E79B06CF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646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82F8C-F8D5-4444-AD94-620C89EB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D0050A-49A1-410E-9128-1E03CFF44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8A9BC0-F19F-45A2-BFB6-4FE30D9D9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94479D-EF34-4839-A179-6082C5391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D7EC-B540-4022-99C8-33ACA2D0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133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064A5-0728-4CB3-861D-1CEA7EB4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958F0C-F82A-4AFD-A292-420FAC3BB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3C79F5-BB5A-4786-806E-B557E10C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1F352E-7C38-44D1-A6A7-FFE8CC85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F97F2D-E5C0-4EEE-8497-48452E79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30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2688FD-71E3-4D65-97C2-CA18A18CB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1B63D7-38D1-4F3F-BCB5-6BDEE99E1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EADC2D-58C6-4CE6-A0EF-C4FAB3D2A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48F9E0-7008-47B8-8688-F439CB35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A53FD7-C0E8-4F7D-89AE-772E567F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DAF297-EE36-45A8-92A4-EE4BC2B24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24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7CE8C-14B0-4671-B7EC-2EBC127EB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7AEDAA-E256-4C4C-92A8-80C02E8E5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68E8E8-5CD5-48A0-83CD-92F70EB36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616F20D-DF70-4529-B686-22EFBD0BB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976D70-FEF1-48B4-91A5-BB006BF46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A7842E0-C356-494A-BD8C-D4B85DA1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93682F0-B4C0-47DC-8408-F153974F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CC8D28-80A3-48A9-9728-49A604B0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612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1FC4F-1D20-498E-9562-74572DB6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766D9A-89A7-4EFB-9D15-497804AA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022E7A-94C8-451A-8E26-26AE2007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E1FFC8-B072-4DDC-8EFD-78F14864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367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48957D2-FE0A-4516-8802-61BB9A4D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50022E-2179-4998-B162-39BAFBE7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D99509-0794-4ABB-B68C-38472528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508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F0041-35E3-4B4A-9D0B-0B75010A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B1A396-2447-4098-8586-8141518DA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631163-1879-4CCF-B844-BC1C9117C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0EC1A5-64E8-4929-BE3D-71B0EA6B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0CE5CF-4E2E-47E0-A698-5DEBEA0D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97D975-46D2-4B29-B9DC-AAD515E5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693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A3FD7-CD99-4555-A140-3790FA0D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D9420C-273F-417D-9EF9-3F1F99676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82762A-007C-4AA4-AE8B-76A187DF8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F54CAB-189E-442B-8B4A-BE537AAB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1854E7-4EC9-41E3-9C1B-5FA99C2FE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92D996-0215-4122-9185-37C9B473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654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588981-834B-40E6-A618-2D594E9D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35557A-5DA0-4AFC-8443-FCF3303CF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AE8F1E-C7BC-428F-90A6-78AD49E70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2967E-1E29-40AB-9D4B-EB917254654B}" type="datetimeFigureOut">
              <a:rPr lang="de-CH" smtClean="0"/>
              <a:t>01.09.2023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036CDD-BC7E-49CB-8249-4689A3B53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99E300-ECC6-41C2-AC53-51169D41E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3332-9A22-49AC-9DCA-0BF14B4487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761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75" y="727749"/>
            <a:ext cx="6617151" cy="3952645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9703" y="331739"/>
            <a:ext cx="1959208" cy="5895879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93" y="273628"/>
            <a:ext cx="1959208" cy="5895879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71" y="1894609"/>
            <a:ext cx="1634688" cy="641615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37" y="1907309"/>
            <a:ext cx="1633703" cy="63306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84" y="4251996"/>
            <a:ext cx="8732488" cy="2221156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94" y="4600678"/>
            <a:ext cx="2851629" cy="1549613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42" y="4384952"/>
            <a:ext cx="2801560" cy="1522404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94" y="4497659"/>
            <a:ext cx="3162311" cy="1730725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63" y="4368263"/>
            <a:ext cx="2854803" cy="1534242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35" y="4609957"/>
            <a:ext cx="2837121" cy="1517243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89" y="4383232"/>
            <a:ext cx="2743039" cy="149060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490432" y="1092290"/>
            <a:ext cx="5186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solidFill>
                  <a:schemeClr val="dk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Questions </a:t>
            </a:r>
            <a:r>
              <a:rPr lang="de-DE" sz="3600" dirty="0" err="1">
                <a:solidFill>
                  <a:schemeClr val="dk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sur</a:t>
            </a:r>
            <a:r>
              <a:rPr lang="de-DE" sz="3600" dirty="0">
                <a:solidFill>
                  <a:schemeClr val="dk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DE" sz="3600" dirty="0" err="1">
                <a:solidFill>
                  <a:schemeClr val="dk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l‘inde</a:t>
            </a:r>
            <a:endParaRPr lang="de-DE" sz="3600" dirty="0">
              <a:solidFill>
                <a:schemeClr val="dk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769" y="1899124"/>
            <a:ext cx="1632926" cy="632759"/>
          </a:xfrm>
          <a:prstGeom prst="rect">
            <a:avLst/>
          </a:prstGeom>
        </p:spPr>
      </p:pic>
      <p:pic>
        <p:nvPicPr>
          <p:cNvPr id="16" name="Bild 15" descr="ro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13" y="1697000"/>
            <a:ext cx="2029833" cy="1024060"/>
          </a:xfrm>
          <a:prstGeom prst="rect">
            <a:avLst/>
          </a:prstGeom>
        </p:spPr>
      </p:pic>
      <p:pic>
        <p:nvPicPr>
          <p:cNvPr id="17" name="Bild 16" descr="gelb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86" y="1697001"/>
            <a:ext cx="2029833" cy="1030155"/>
          </a:xfrm>
          <a:prstGeom prst="rect">
            <a:avLst/>
          </a:prstGeom>
        </p:spPr>
      </p:pic>
      <p:pic>
        <p:nvPicPr>
          <p:cNvPr id="18" name="Bild 17" descr="blau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80" y="1703095"/>
            <a:ext cx="2029833" cy="1024060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70" y="4498484"/>
            <a:ext cx="1441315" cy="149581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1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3" y="4497659"/>
            <a:ext cx="1855642" cy="161913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2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59" y="4497690"/>
            <a:ext cx="1759527" cy="14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nodeType="withEffect">
                                  <p:stCondLst>
                                    <p:cond delay="33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indefinite" fill="hold" nodeType="withEffect">
                                  <p:stCondLst>
                                    <p:cond delay="66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21E028F1-3E11-0A27-C211-07DDE83049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629245" y="469341"/>
            <a:ext cx="11035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Ce que le pain est pour les Suisses est pour les Indiens...</a:t>
            </a:r>
            <a:endParaRPr lang="de-CH" sz="3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riz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 </a:t>
            </a:r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nouilles</a:t>
            </a:r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 de </a:t>
            </a:r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verre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samosas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Kochkunst, Mahlzeit, Essen, Teller enthält.&#10;&#10;Automatisch generierte Beschreibung">
            <a:extLst>
              <a:ext uri="{FF2B5EF4-FFF2-40B4-BE49-F238E27FC236}">
                <a16:creationId xmlns:a16="http://schemas.microsoft.com/office/drawing/2014/main" id="{6800F347-5D55-B2E0-00EA-619B94DB9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69" y="2204456"/>
            <a:ext cx="5321360" cy="35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ADE7CDD0-A20A-B14A-7137-E242A22CE2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0894527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618963" y="469342"/>
            <a:ext cx="10894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Ce que le pain est pour les Suisses est pour les Indiens...</a:t>
            </a:r>
            <a:endParaRPr lang="de-CH" sz="3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401857" y="4682743"/>
            <a:ext cx="2371241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8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2800" dirty="0" err="1">
                <a:latin typeface="Arial Black" panose="020B0A04020102020204" pitchFamily="34" charset="0"/>
                <a:cs typeface="Aharoni" panose="02010803020104030203" pitchFamily="2" charset="-79"/>
              </a:rPr>
              <a:t>riz</a:t>
            </a:r>
            <a:endParaRPr lang="de-CH" sz="28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4E7AA0E-C095-4E63-BF93-F49537681AC9}"/>
              </a:ext>
            </a:extLst>
          </p:cNvPr>
          <p:cNvSpPr/>
          <p:nvPr/>
        </p:nvSpPr>
        <p:spPr>
          <a:xfrm>
            <a:off x="618962" y="4661984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3</a:t>
            </a:r>
          </a:p>
        </p:txBody>
      </p:sp>
      <p:pic>
        <p:nvPicPr>
          <p:cNvPr id="6" name="Grafik 5" descr="Ein Bild, das Kochkunst, Mahlzeit, Essen, Teller enthält.&#10;&#10;Automatisch generierte Beschreibung">
            <a:extLst>
              <a:ext uri="{FF2B5EF4-FFF2-40B4-BE49-F238E27FC236}">
                <a16:creationId xmlns:a16="http://schemas.microsoft.com/office/drawing/2014/main" id="{FD6EA73A-70E1-7BDC-5319-756A89585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69" y="2204456"/>
            <a:ext cx="5321360" cy="35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A25F527F-91AC-4B38-431B-E2C2EA1C4E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623354" y="390315"/>
            <a:ext cx="110471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Les dieux les plus importants pour les hindous sont:</a:t>
            </a:r>
            <a:endParaRPr lang="de-CH" sz="3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Buddha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Arial Black" panose="020B0A04020102020204" pitchFamily="34" charset="0"/>
                <a:cs typeface="Aharoni" panose="02010803020104030203" pitchFamily="2" charset="-79"/>
              </a:rPr>
              <a:t>Tout est sacré dans   l'hindouisme</a:t>
            </a:r>
            <a:endParaRPr lang="de-CH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Brahma, </a:t>
            </a:r>
          </a:p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Vishnu, Shiva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Himmel, Wolke, Statue, draußen enthält.&#10;&#10;Automatisch generierte Beschreibung">
            <a:extLst>
              <a:ext uri="{FF2B5EF4-FFF2-40B4-BE49-F238E27FC236}">
                <a16:creationId xmlns:a16="http://schemas.microsoft.com/office/drawing/2014/main" id="{2B17A478-7BCF-BFEE-2FC2-D006E63C7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t="10241" r="11343"/>
          <a:stretch/>
        </p:blipFill>
        <p:spPr>
          <a:xfrm>
            <a:off x="4734387" y="1744594"/>
            <a:ext cx="6260189" cy="44672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382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885A9F90-32B2-1E60-5654-3084B664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1347751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412266" y="438565"/>
            <a:ext cx="9367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Les dieux les plus importants pour les hindous sont:</a:t>
            </a:r>
            <a:endParaRPr lang="de-CH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Brahma, </a:t>
            </a:r>
          </a:p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Vishnu, Shiva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Himmel, Wolke, Statue, draußen enthält.&#10;&#10;Automatisch generierte Beschreibung">
            <a:extLst>
              <a:ext uri="{FF2B5EF4-FFF2-40B4-BE49-F238E27FC236}">
                <a16:creationId xmlns:a16="http://schemas.microsoft.com/office/drawing/2014/main" id="{E36C2388-8A18-D804-4E5B-CD46E9B36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t="10241" r="11343"/>
          <a:stretch/>
        </p:blipFill>
        <p:spPr>
          <a:xfrm>
            <a:off x="4734387" y="1744594"/>
            <a:ext cx="6260189" cy="44672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188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87B0CCE9-312A-0BC2-B9DB-EEB6238B67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493445" y="702301"/>
            <a:ext cx="92051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Les vaches en Inde sont...</a:t>
            </a:r>
            <a:endParaRPr lang="de-CH" sz="3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Animaux</a:t>
            </a:r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domestiques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Divinités</a:t>
            </a:r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Animaux</a:t>
            </a:r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     de ferme </a:t>
            </a:r>
            <a:endParaRPr lang="de-CH" sz="4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draußen, Kuh, Nutztiere, Gebäude enthält.&#10;&#10;Automatisch generierte Beschreibung">
            <a:extLst>
              <a:ext uri="{FF2B5EF4-FFF2-40B4-BE49-F238E27FC236}">
                <a16:creationId xmlns:a16="http://schemas.microsoft.com/office/drawing/2014/main" id="{0F578CFF-AD0F-E75A-CF2A-39A47BE057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20803" r="10995"/>
          <a:stretch/>
        </p:blipFill>
        <p:spPr>
          <a:xfrm>
            <a:off x="4893582" y="2126065"/>
            <a:ext cx="5919473" cy="36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4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BEC8F340-D2EF-CE3A-786F-BB1F87AC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96899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389113" y="626224"/>
            <a:ext cx="114137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Les vaches en Inde sont...</a:t>
            </a:r>
            <a:endParaRPr lang="de-CH" sz="3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solidFill>
                  <a:prstClr val="black"/>
                </a:solidFill>
                <a:latin typeface="Arial Black" panose="020B0A04020102020204" pitchFamily="34" charset="0"/>
              </a:rPr>
              <a:t>…</a:t>
            </a:r>
            <a:r>
              <a:rPr lang="de-CH" sz="2400" dirty="0" err="1">
                <a:solidFill>
                  <a:prstClr val="black"/>
                </a:solidFill>
                <a:latin typeface="Arial Black" panose="020B0A04020102020204" pitchFamily="34" charset="0"/>
              </a:rPr>
              <a:t>Divinités</a:t>
            </a:r>
            <a:r>
              <a:rPr lang="de-CH" sz="24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de-CH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1</a:t>
            </a:r>
          </a:p>
        </p:txBody>
      </p:sp>
      <p:pic>
        <p:nvPicPr>
          <p:cNvPr id="6" name="Grafik 5" descr="Ein Bild, das draußen, Kuh, Nutztiere, Gebäude enthält.&#10;&#10;Automatisch generierte Beschreibung">
            <a:extLst>
              <a:ext uri="{FF2B5EF4-FFF2-40B4-BE49-F238E27FC236}">
                <a16:creationId xmlns:a16="http://schemas.microsoft.com/office/drawing/2014/main" id="{53D33885-FBF8-D293-DDB5-F6E8EBD57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20803" r="10995"/>
          <a:stretch/>
        </p:blipFill>
        <p:spPr>
          <a:xfrm>
            <a:off x="4893582" y="2126065"/>
            <a:ext cx="5919473" cy="36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1783E8A2-930B-F332-2D38-C69F557B1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0988" y="467901"/>
            <a:ext cx="11226108" cy="14146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943970" y="636618"/>
            <a:ext cx="10304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Les Indiennes portent beaucoup de bijoux. Quelle est la signification des bijoux?</a:t>
            </a:r>
            <a:endParaRPr lang="de-CH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Il indique </a:t>
            </a:r>
          </a:p>
          <a:p>
            <a:pPr algn="ctr"/>
            <a:r>
              <a:rPr lang="fr-FR" dirty="0">
                <a:latin typeface="Arial Black" panose="020B0A04020102020204" pitchFamily="34" charset="0"/>
              </a:rPr>
              <a:t>que la femme </a:t>
            </a:r>
          </a:p>
          <a:p>
            <a:pPr algn="ctr"/>
            <a:r>
              <a:rPr lang="fr-FR" dirty="0">
                <a:latin typeface="Arial Black" panose="020B0A04020102020204" pitchFamily="34" charset="0"/>
              </a:rPr>
              <a:t>est mariée</a:t>
            </a:r>
            <a:endParaRPr lang="de-CH" dirty="0">
              <a:latin typeface="Arial Black" panose="020B0A04020102020204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prstClr val="black"/>
                </a:solidFill>
                <a:latin typeface="Arial Black" panose="020B0A04020102020204" pitchFamily="34" charset="0"/>
              </a:rPr>
              <a:t>Il montre</a:t>
            </a:r>
          </a:p>
          <a:p>
            <a:pPr algn="ctr"/>
            <a:r>
              <a:rPr lang="fr-FR" dirty="0">
                <a:solidFill>
                  <a:prstClr val="black"/>
                </a:solidFill>
                <a:latin typeface="Arial Black" panose="020B0A04020102020204" pitchFamily="34" charset="0"/>
              </a:rPr>
              <a:t> la richesse </a:t>
            </a:r>
          </a:p>
          <a:p>
            <a:pPr algn="ctr"/>
            <a:r>
              <a:rPr lang="fr-FR" dirty="0">
                <a:solidFill>
                  <a:prstClr val="black"/>
                </a:solidFill>
                <a:latin typeface="Arial Black" panose="020B0A04020102020204" pitchFamily="34" charset="0"/>
              </a:rPr>
              <a:t>de la femme</a:t>
            </a:r>
            <a:endParaRPr lang="de-CH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 Black" panose="020B0A04020102020204" pitchFamily="34" charset="0"/>
              </a:rPr>
              <a:t>C'est </a:t>
            </a:r>
            <a:r>
              <a:rPr lang="de-CH" dirty="0" err="1">
                <a:latin typeface="Arial Black" panose="020B0A04020102020204" pitchFamily="34" charset="0"/>
              </a:rPr>
              <a:t>un</a:t>
            </a:r>
            <a:r>
              <a:rPr lang="de-CH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de-CH" dirty="0" err="1">
                <a:latin typeface="Arial Black" panose="020B0A04020102020204" pitchFamily="34" charset="0"/>
              </a:rPr>
              <a:t>porte</a:t>
            </a:r>
            <a:r>
              <a:rPr lang="de-CH" dirty="0">
                <a:latin typeface="Arial Black" panose="020B0A04020102020204" pitchFamily="34" charset="0"/>
              </a:rPr>
              <a:t>-bonheur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Person, Braut, Modeaccessoire, Schmuck enthält.&#10;&#10;Automatisch generierte Beschreibung">
            <a:extLst>
              <a:ext uri="{FF2B5EF4-FFF2-40B4-BE49-F238E27FC236}">
                <a16:creationId xmlns:a16="http://schemas.microsoft.com/office/drawing/2014/main" id="{EB6D8BC1-BA74-015A-638B-A84E48C1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75" y="2080091"/>
            <a:ext cx="5649359" cy="37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FAC31D16-1174-B711-540E-F8FD4D6403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0"/>
            <a:ext cx="11347751" cy="130480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210779" y="570992"/>
            <a:ext cx="9770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Les Indiennes portent beaucoup de bijoux. Quelle est la signification des bijoux ?</a:t>
            </a:r>
            <a:endParaRPr lang="de-CH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C'est </a:t>
            </a:r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un</a:t>
            </a:r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porte</a:t>
            </a:r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-bonheur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Person, Braut, Modeaccessoire, Schmuck enthält.&#10;&#10;Automatisch generierte Beschreibung">
            <a:extLst>
              <a:ext uri="{FF2B5EF4-FFF2-40B4-BE49-F238E27FC236}">
                <a16:creationId xmlns:a16="http://schemas.microsoft.com/office/drawing/2014/main" id="{B3C58EA8-4822-1113-474C-CD05BD3D8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75" y="2080091"/>
            <a:ext cx="5649359" cy="37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D34E3DD4-C09A-9E54-EF91-A0BBC7D57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0988" y="467901"/>
            <a:ext cx="11226108" cy="14146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943970" y="636618"/>
            <a:ext cx="10304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En quoi l'école indienne est-elle différente de l'école suisse?</a:t>
            </a:r>
            <a:endParaRPr lang="de-CH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3" y="4800282"/>
            <a:ext cx="4814416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Il n'y a qu'une seule obligation scolaire pour les garçons.      L'école ne dure que sept ans.</a:t>
            </a:r>
            <a:endParaRPr lang="de-CH" dirty="0">
              <a:latin typeface="Arial Black" panose="020B0A04020102020204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3" y="2080091"/>
            <a:ext cx="4814415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prstClr val="black"/>
                </a:solidFill>
                <a:latin typeface="Arial Black" panose="020B0A04020102020204" pitchFamily="34" charset="0"/>
              </a:rPr>
              <a:t>Enseignement frontal, comme à l'université</a:t>
            </a:r>
            <a:endParaRPr lang="de-CH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3" y="3458270"/>
            <a:ext cx="4814416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Matières: il y a le sanscrit, </a:t>
            </a:r>
          </a:p>
          <a:p>
            <a:pPr algn="ctr"/>
            <a:r>
              <a:rPr lang="fr-FR" dirty="0">
                <a:latin typeface="Arial Black" panose="020B0A04020102020204" pitchFamily="34" charset="0"/>
              </a:rPr>
              <a:t>l'étude des dieux, les rituels, </a:t>
            </a:r>
          </a:p>
          <a:p>
            <a:pPr algn="ctr"/>
            <a:r>
              <a:rPr lang="fr-FR" dirty="0">
                <a:latin typeface="Arial Black" panose="020B0A04020102020204" pitchFamily="34" charset="0"/>
              </a:rPr>
              <a:t>la tradition, la famille, la danse</a:t>
            </a:r>
            <a:endParaRPr lang="de-CH" dirty="0">
              <a:latin typeface="Arial Black" panose="020B0A040201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Person, Kleidung, Kinderkunst, Menschliches Gesicht enthält.&#10;&#10;Automatisch generierte Beschreibung">
            <a:extLst>
              <a:ext uri="{FF2B5EF4-FFF2-40B4-BE49-F238E27FC236}">
                <a16:creationId xmlns:a16="http://schemas.microsoft.com/office/drawing/2014/main" id="{4D656CAD-B879-F4A7-0870-7C36F0B5D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71" y="2444153"/>
            <a:ext cx="4605085" cy="30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069D4358-2F9B-DB94-3AD0-9A69107B33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47395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389113" y="626224"/>
            <a:ext cx="11413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Arial Black" panose="020B0A04020102020204" pitchFamily="34" charset="0"/>
                <a:cs typeface="Aharoni" panose="02010803020104030203" pitchFamily="2" charset="-79"/>
              </a:rPr>
              <a:t>En quoi l'école indienne est-elle différente de l'école suisse?</a:t>
            </a:r>
            <a:endParaRPr lang="de-CH" sz="36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4288976" cy="1039947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prstClr val="black"/>
                </a:solidFill>
                <a:latin typeface="Arial Black" panose="020B0A04020102020204" pitchFamily="34" charset="0"/>
              </a:rPr>
              <a:t>Enseignement frontal, comme à l'université</a:t>
            </a:r>
            <a:endParaRPr lang="de-CH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1</a:t>
            </a:r>
          </a:p>
        </p:txBody>
      </p:sp>
      <p:pic>
        <p:nvPicPr>
          <p:cNvPr id="6" name="Grafik 5" descr="Ein Bild, das Person, Kleidung, Kinderkunst, Menschliches Gesicht enthält.&#10;&#10;Automatisch generierte Beschreibung">
            <a:extLst>
              <a:ext uri="{FF2B5EF4-FFF2-40B4-BE49-F238E27FC236}">
                <a16:creationId xmlns:a16="http://schemas.microsoft.com/office/drawing/2014/main" id="{54D70881-A8B1-1AA5-A190-8EC5A8A3F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71" y="2444153"/>
            <a:ext cx="4605085" cy="30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532189C9-E013-535C-1C49-6275F47A27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493445" y="702301"/>
            <a:ext cx="92051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Combien de langues y a-t-il en Inde?</a:t>
            </a:r>
            <a:endParaRPr lang="de-CH" sz="3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120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250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50</a:t>
            </a:r>
            <a:endParaRPr lang="de-CH" sz="4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Schrift, Grafiken, weiß, Logo enthält.&#10;&#10;Automatisch generierte Beschreibung">
            <a:extLst>
              <a:ext uri="{FF2B5EF4-FFF2-40B4-BE49-F238E27FC236}">
                <a16:creationId xmlns:a16="http://schemas.microsoft.com/office/drawing/2014/main" id="{58FE541F-1429-0C96-934D-518DF16B09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30005" r="11820" b="31486"/>
          <a:stretch/>
        </p:blipFill>
        <p:spPr>
          <a:xfrm>
            <a:off x="7732549" y="2201214"/>
            <a:ext cx="4459451" cy="22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1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71CFB82F-F0DF-8FFA-1CAC-0B47E9B4CF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610989" y="668023"/>
            <a:ext cx="1097002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Le temple indien sur la photo s'appelle...</a:t>
            </a:r>
            <a:endParaRPr lang="de-CH" sz="3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Itarsi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…Chennai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513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dirty="0">
                <a:latin typeface="Arial Black" panose="020B0A04020102020204" pitchFamily="34" charset="0"/>
                <a:cs typeface="Aharoni" panose="02010803020104030203" pitchFamily="2" charset="-79"/>
              </a:rPr>
              <a:t>…Taj Mahal</a:t>
            </a:r>
            <a:endParaRPr lang="de-CH" sz="4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Gebäude, Himmel, Wolke, Wahrzeichen enthält.&#10;&#10;Automatisch generierte Beschreibung">
            <a:extLst>
              <a:ext uri="{FF2B5EF4-FFF2-40B4-BE49-F238E27FC236}">
                <a16:creationId xmlns:a16="http://schemas.microsoft.com/office/drawing/2014/main" id="{06BE0C61-E3E6-5F8C-35BD-FDCFE814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37" y="2184765"/>
            <a:ext cx="5354825" cy="35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6D6EDA10-44CB-1A5C-51FA-0C0F3A78DA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1347751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709684" y="684786"/>
            <a:ext cx="11095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Le temple indien sur la photo s'appelle...</a:t>
            </a:r>
            <a:endParaRPr lang="de-CH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…Taj Mahal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Gebäude, Himmel, Wolke, Wahrzeichen enthält.&#10;&#10;Automatisch generierte Beschreibung">
            <a:extLst>
              <a:ext uri="{FF2B5EF4-FFF2-40B4-BE49-F238E27FC236}">
                <a16:creationId xmlns:a16="http://schemas.microsoft.com/office/drawing/2014/main" id="{1AF591BD-2068-B4E9-F7B5-0D8E3F0D6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37" y="2184765"/>
            <a:ext cx="5354825" cy="35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559641D3-7D60-3366-3D23-05AE3F04A5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0894527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333565" y="661703"/>
            <a:ext cx="95248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Combien de langues y a-t-il en Inde?</a:t>
            </a:r>
            <a:endParaRPr lang="de-CH" sz="3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401857" y="4682743"/>
            <a:ext cx="2371241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4000" dirty="0">
                <a:latin typeface="Arial Black" panose="020B0A04020102020204" pitchFamily="34" charset="0"/>
                <a:cs typeface="Aharoni" panose="02010803020104030203" pitchFamily="2" charset="-79"/>
              </a:rPr>
              <a:t>120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4E7AA0E-C095-4E63-BF93-F49537681AC9}"/>
              </a:ext>
            </a:extLst>
          </p:cNvPr>
          <p:cNvSpPr/>
          <p:nvPr/>
        </p:nvSpPr>
        <p:spPr>
          <a:xfrm>
            <a:off x="618962" y="4661984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3</a:t>
            </a:r>
          </a:p>
        </p:txBody>
      </p:sp>
      <p:pic>
        <p:nvPicPr>
          <p:cNvPr id="6" name="Grafik 5" descr="Ein Bild, das Schrift, Grafiken, weiß, Logo enthält.&#10;&#10;Automatisch generierte Beschreibung">
            <a:extLst>
              <a:ext uri="{FF2B5EF4-FFF2-40B4-BE49-F238E27FC236}">
                <a16:creationId xmlns:a16="http://schemas.microsoft.com/office/drawing/2014/main" id="{D3215BAE-443F-CD95-E53C-2F405CCCC8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30005" r="11820" b="31486"/>
          <a:stretch/>
        </p:blipFill>
        <p:spPr>
          <a:xfrm>
            <a:off x="7732549" y="2201214"/>
            <a:ext cx="4459451" cy="22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6A112552-4627-66EA-2BFD-37BE173CED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0988" y="467901"/>
            <a:ext cx="11226108" cy="14146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943970" y="595737"/>
            <a:ext cx="103040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>
                <a:latin typeface="Arial Black" panose="020B0A04020102020204" pitchFamily="34" charset="0"/>
                <a:cs typeface="Aharoni" panose="02010803020104030203" pitchFamily="2" charset="-79"/>
              </a:rPr>
              <a:t>Namasté</a:t>
            </a:r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! (Je m'incline devant toi!)    </a:t>
            </a:r>
          </a:p>
          <a:p>
            <a:pPr algn="ctr"/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Lors de la salutation indienne</a:t>
            </a:r>
            <a:endParaRPr lang="de-CH" sz="3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</a:rPr>
              <a:t>…on </a:t>
            </a:r>
            <a:r>
              <a:rPr lang="de-CH" sz="2000" dirty="0" err="1">
                <a:latin typeface="Arial Black" panose="020B0A04020102020204" pitchFamily="34" charset="0"/>
              </a:rPr>
              <a:t>serre</a:t>
            </a:r>
            <a:r>
              <a:rPr lang="de-CH" sz="2000" dirty="0">
                <a:latin typeface="Arial Black" panose="020B0A04020102020204" pitchFamily="34" charset="0"/>
              </a:rPr>
              <a:t> des </a:t>
            </a:r>
            <a:r>
              <a:rPr lang="de-CH" sz="2000" dirty="0" err="1">
                <a:latin typeface="Arial Black" panose="020B0A04020102020204" pitchFamily="34" charset="0"/>
              </a:rPr>
              <a:t>mains</a:t>
            </a:r>
            <a:r>
              <a:rPr lang="de-CH" sz="20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…on </a:t>
            </a:r>
            <a:r>
              <a:rPr lang="de-CH" sz="2000" dirty="0" err="1">
                <a:solidFill>
                  <a:prstClr val="black"/>
                </a:solidFill>
                <a:latin typeface="Arial Black" panose="020B0A04020102020204" pitchFamily="34" charset="0"/>
              </a:rPr>
              <a:t>joint</a:t>
            </a:r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de-CH" sz="2000" dirty="0" err="1">
                <a:solidFill>
                  <a:prstClr val="black"/>
                </a:solidFill>
                <a:latin typeface="Arial Black" panose="020B0A04020102020204" pitchFamily="34" charset="0"/>
              </a:rPr>
              <a:t>les</a:t>
            </a:r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de-CH" sz="2000" dirty="0" err="1">
                <a:solidFill>
                  <a:prstClr val="black"/>
                </a:solidFill>
                <a:latin typeface="Arial Black" panose="020B0A04020102020204" pitchFamily="34" charset="0"/>
              </a:rPr>
              <a:t>mains</a:t>
            </a:r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</a:rPr>
              <a:t>…on </a:t>
            </a:r>
            <a:r>
              <a:rPr lang="de-CH" sz="2000" dirty="0" err="1">
                <a:latin typeface="Arial Black" panose="020B0A04020102020204" pitchFamily="34" charset="0"/>
              </a:rPr>
              <a:t>s'incline</a:t>
            </a:r>
            <a:endParaRPr lang="de-CH" sz="2000" dirty="0">
              <a:latin typeface="Arial Black" panose="020B0A040201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Kleidung, Himmel, Lächeln, Person enthält.&#10;&#10;Automatisch generierte Beschreibung">
            <a:extLst>
              <a:ext uri="{FF2B5EF4-FFF2-40B4-BE49-F238E27FC236}">
                <a16:creationId xmlns:a16="http://schemas.microsoft.com/office/drawing/2014/main" id="{56B117C4-2A9A-4472-2456-C5F272251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86" y="2678713"/>
            <a:ext cx="4186410" cy="41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6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8ED8D43C-1E64-05AC-540D-CBA41047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4290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389113" y="586934"/>
            <a:ext cx="114137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>
                <a:latin typeface="Arial Black" panose="020B0A04020102020204" pitchFamily="34" charset="0"/>
                <a:cs typeface="Aharoni" panose="02010803020104030203" pitchFamily="2" charset="-79"/>
              </a:rPr>
              <a:t>Namasté</a:t>
            </a:r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! (Je m'incline devant toi!)            Lors de la salutation indienne</a:t>
            </a:r>
            <a:endParaRPr lang="de-CH" sz="3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… on </a:t>
            </a:r>
            <a:r>
              <a:rPr lang="de-CH" sz="2000" dirty="0" err="1">
                <a:solidFill>
                  <a:prstClr val="black"/>
                </a:solidFill>
                <a:latin typeface="Arial Black" panose="020B0A04020102020204" pitchFamily="34" charset="0"/>
              </a:rPr>
              <a:t>joint</a:t>
            </a:r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de-CH" sz="2000" dirty="0" err="1">
                <a:solidFill>
                  <a:prstClr val="black"/>
                </a:solidFill>
                <a:latin typeface="Arial Black" panose="020B0A04020102020204" pitchFamily="34" charset="0"/>
              </a:rPr>
              <a:t>les</a:t>
            </a:r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de-CH" sz="2000" dirty="0" err="1">
                <a:solidFill>
                  <a:prstClr val="black"/>
                </a:solidFill>
                <a:latin typeface="Arial Black" panose="020B0A04020102020204" pitchFamily="34" charset="0"/>
              </a:rPr>
              <a:t>mains</a:t>
            </a:r>
            <a:r>
              <a:rPr lang="de-CH" sz="20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1</a:t>
            </a:r>
          </a:p>
        </p:txBody>
      </p:sp>
      <p:pic>
        <p:nvPicPr>
          <p:cNvPr id="6" name="Grafik 5" descr="Ein Bild, das Kleidung, Himmel, Lächeln, Person enthält.&#10;&#10;Automatisch generierte Beschreibung">
            <a:extLst>
              <a:ext uri="{FF2B5EF4-FFF2-40B4-BE49-F238E27FC236}">
                <a16:creationId xmlns:a16="http://schemas.microsoft.com/office/drawing/2014/main" id="{570923F4-9EBF-4D2E-B196-F9F44B93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86" y="2678713"/>
            <a:ext cx="4186410" cy="41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9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F9918090-D9A1-0C3F-C053-54FAB2A56C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746078" y="416976"/>
            <a:ext cx="106998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>
                <a:latin typeface="Arial Black" panose="020B0A04020102020204" pitchFamily="34" charset="0"/>
                <a:cs typeface="Aharoni" panose="02010803020104030203" pitchFamily="2" charset="-79"/>
              </a:rPr>
              <a:t>Comment s'appellent les vêtements des Indiennes ?</a:t>
            </a:r>
            <a:endParaRPr lang="de-CH" sz="3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 err="1">
                <a:latin typeface="Arial Black" panose="020B0A04020102020204" pitchFamily="34" charset="0"/>
                <a:cs typeface="Aharoni" panose="02010803020104030203" pitchFamily="2" charset="-79"/>
              </a:rPr>
              <a:t>Burqa</a:t>
            </a:r>
            <a:endParaRPr lang="de-CH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 err="1">
                <a:latin typeface="Arial Black" panose="020B0A04020102020204" pitchFamily="34" charset="0"/>
                <a:cs typeface="Aharoni" panose="02010803020104030203" pitchFamily="2" charset="-79"/>
              </a:rPr>
              <a:t>Bendi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Sari</a:t>
            </a:r>
            <a:endParaRPr lang="de-CH" sz="4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Kleidung, Menschliches Gesicht, Person, Modedesign enthält.&#10;&#10;Automatisch generierte Beschreibung">
            <a:extLst>
              <a:ext uri="{FF2B5EF4-FFF2-40B4-BE49-F238E27FC236}">
                <a16:creationId xmlns:a16="http://schemas.microsoft.com/office/drawing/2014/main" id="{D2C5F4F9-BEE5-8498-D40A-4A3EB966E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39" y="1949985"/>
            <a:ext cx="5975974" cy="4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4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55E9F164-7FE9-F83F-CB83-8516E7F1CA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1347751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1412266" y="443952"/>
            <a:ext cx="9367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Comment s'appellent les vêtements des Indiennes ?</a:t>
            </a:r>
            <a:endParaRPr lang="de-CH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3200" dirty="0">
                <a:latin typeface="Arial Black" panose="020B0A04020102020204" pitchFamily="34" charset="0"/>
                <a:cs typeface="Aharoni" panose="02010803020104030203" pitchFamily="2" charset="-79"/>
              </a:rPr>
              <a:t>Sari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Kleidung, Menschliches Gesicht, Person, Modedesign enthält.&#10;&#10;Automatisch generierte Beschreibung">
            <a:extLst>
              <a:ext uri="{FF2B5EF4-FFF2-40B4-BE49-F238E27FC236}">
                <a16:creationId xmlns:a16="http://schemas.microsoft.com/office/drawing/2014/main" id="{B1497C15-6B62-6E47-717D-E1016979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39" y="1949985"/>
            <a:ext cx="5975974" cy="4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D86F9B3F-88E9-0C7D-00DE-590AD0887D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533871" y="457200"/>
            <a:ext cx="11226108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792287" y="660563"/>
            <a:ext cx="1060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Lorsque l'on entre dans une maison, il faut ...?</a:t>
            </a:r>
            <a:endParaRPr lang="de-CH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87188AB-8130-4426-BA72-12BC343F6ED2}"/>
              </a:ext>
            </a:extLst>
          </p:cNvPr>
          <p:cNvSpPr/>
          <p:nvPr/>
        </p:nvSpPr>
        <p:spPr>
          <a:xfrm>
            <a:off x="1197424" y="4800282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sonner</a:t>
            </a:r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une</a:t>
            </a:r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cloche</a:t>
            </a:r>
            <a:endParaRPr lang="de-CH" sz="16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9FF5C13-EB6C-43B0-810F-044F052BF224}"/>
              </a:ext>
            </a:extLst>
          </p:cNvPr>
          <p:cNvSpPr/>
          <p:nvPr/>
        </p:nvSpPr>
        <p:spPr>
          <a:xfrm>
            <a:off x="1197424" y="2080091"/>
            <a:ext cx="2938640" cy="10399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allumer</a:t>
            </a:r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un</a:t>
            </a:r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bâton</a:t>
            </a:r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d'encens</a:t>
            </a:r>
            <a:endParaRPr lang="de-CH" sz="16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197424" y="3458270"/>
            <a:ext cx="2938640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…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enlever</a:t>
            </a:r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ses</a:t>
            </a:r>
            <a:r>
              <a:rPr lang="de-CH" sz="16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1600" dirty="0" err="1">
                <a:latin typeface="Arial Black" panose="020B0A04020102020204" pitchFamily="34" charset="0"/>
                <a:cs typeface="Aharoni" panose="02010803020104030203" pitchFamily="2" charset="-79"/>
              </a:rPr>
              <a:t>chaussures</a:t>
            </a:r>
            <a:endParaRPr lang="de-CH" sz="16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A61B5E-65AA-406B-BEBB-05C2F49A9475}"/>
              </a:ext>
            </a:extLst>
          </p:cNvPr>
          <p:cNvSpPr/>
          <p:nvPr/>
        </p:nvSpPr>
        <p:spPr>
          <a:xfrm>
            <a:off x="533870" y="2064282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60B9C6-5F60-4D21-A8BB-39275BCDD567}"/>
              </a:ext>
            </a:extLst>
          </p:cNvPr>
          <p:cNvSpPr/>
          <p:nvPr/>
        </p:nvSpPr>
        <p:spPr>
          <a:xfrm>
            <a:off x="558303" y="3461409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E3597A-D715-46E5-86F2-E3B0E545C7F9}"/>
              </a:ext>
            </a:extLst>
          </p:cNvPr>
          <p:cNvSpPr/>
          <p:nvPr/>
        </p:nvSpPr>
        <p:spPr>
          <a:xfrm>
            <a:off x="533870" y="4771918"/>
            <a:ext cx="1033669" cy="103366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147A0E-9941-9946-8EFF-4CB9E73999B0}"/>
              </a:ext>
            </a:extLst>
          </p:cNvPr>
          <p:cNvSpPr/>
          <p:nvPr/>
        </p:nvSpPr>
        <p:spPr>
          <a:xfrm>
            <a:off x="11382556" y="1188289"/>
            <a:ext cx="198456" cy="28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Person, Kleidung, Lächeln, Menschliches Gesicht enthält.&#10;&#10;Automatisch generierte Beschreibung">
            <a:extLst>
              <a:ext uri="{FF2B5EF4-FFF2-40B4-BE49-F238E27FC236}">
                <a16:creationId xmlns:a16="http://schemas.microsoft.com/office/drawing/2014/main" id="{BAB2D284-00C3-3942-B3DF-AC3FB68ED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21" y="2074236"/>
            <a:ext cx="5642855" cy="37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1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fen_al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2" grpId="0" animBg="1"/>
      <p:bldP spid="13" grpId="0" animBg="1"/>
      <p:bldP spid="10" grpId="0" animBg="1"/>
      <p:bldP spid="14" grpId="0" animBg="1"/>
      <p:bldP spid="1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lagge, Kreis enthält.&#10;&#10;Automatisch generierte Beschreibung">
            <a:extLst>
              <a:ext uri="{FF2B5EF4-FFF2-40B4-BE49-F238E27FC236}">
                <a16:creationId xmlns:a16="http://schemas.microsoft.com/office/drawing/2014/main" id="{BA3FDD5E-AAF0-0CF0-1E10-983B71BC4F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8" y="-653143"/>
            <a:ext cx="12245596" cy="8164286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DB9BC30-2ABE-408B-B728-4D8906446C42}"/>
              </a:ext>
            </a:extLst>
          </p:cNvPr>
          <p:cNvSpPr/>
          <p:nvPr/>
        </p:nvSpPr>
        <p:spPr>
          <a:xfrm>
            <a:off x="618962" y="457201"/>
            <a:ext cx="11347751" cy="10399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9F9B3E-A91A-433D-BAE8-3FB19C2FD52B}"/>
              </a:ext>
            </a:extLst>
          </p:cNvPr>
          <p:cNvSpPr txBox="1"/>
          <p:nvPr/>
        </p:nvSpPr>
        <p:spPr>
          <a:xfrm>
            <a:off x="823690" y="725384"/>
            <a:ext cx="10938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Lorsque l'on entre dans une maison, il faut ...?</a:t>
            </a:r>
            <a:endParaRPr lang="de-CH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CE9B38C-8C48-435C-9AFD-8F6A06C83060}"/>
              </a:ext>
            </a:extLst>
          </p:cNvPr>
          <p:cNvSpPr/>
          <p:nvPr/>
        </p:nvSpPr>
        <p:spPr>
          <a:xfrm>
            <a:off x="1294391" y="3329889"/>
            <a:ext cx="2895946" cy="103994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… </a:t>
            </a:r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enlever</a:t>
            </a:r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ses</a:t>
            </a:r>
            <a:r>
              <a:rPr lang="de-CH" sz="20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de-CH" sz="2000" dirty="0" err="1">
                <a:latin typeface="Arial Black" panose="020B0A04020102020204" pitchFamily="34" charset="0"/>
                <a:cs typeface="Aharoni" panose="02010803020104030203" pitchFamily="2" charset="-79"/>
              </a:rPr>
              <a:t>chaussures</a:t>
            </a:r>
            <a:endParaRPr lang="de-CH" sz="2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44C6A-ED92-4D9E-A59B-4B17A916CFEC}"/>
              </a:ext>
            </a:extLst>
          </p:cNvPr>
          <p:cNvSpPr/>
          <p:nvPr/>
        </p:nvSpPr>
        <p:spPr>
          <a:xfrm>
            <a:off x="643395" y="3315407"/>
            <a:ext cx="1033669" cy="1033669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6" name="Grafik 5" descr="Ein Bild, das Person, Kleidung, Lächeln, Menschliches Gesicht enthält.&#10;&#10;Automatisch generierte Beschreibung">
            <a:extLst>
              <a:ext uri="{FF2B5EF4-FFF2-40B4-BE49-F238E27FC236}">
                <a16:creationId xmlns:a16="http://schemas.microsoft.com/office/drawing/2014/main" id="{6FA01750-486B-2CE4-34D7-89B4732EE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21" y="2074236"/>
            <a:ext cx="5642855" cy="37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 animBg="1"/>
      <p:bldP spid="10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080f43-3cdc-4de4-a10f-6b7c50c4b17d" xsi:nil="true"/>
    <lcf76f155ced4ddcb4097134ff3c332f xmlns="9250513c-f0e7-43e0-a407-2d93a91f161a">
      <Terms xmlns="http://schemas.microsoft.com/office/infopath/2007/PartnerControls"/>
    </lcf76f155ced4ddcb4097134ff3c332f>
    <UserField1 xmlns="http://schemas.microsoft.com/sharepoint/v3" xsi:nil="true"/>
    <ac797e94649b4b9cbba50d0b679f1ca0 xmlns="9250513c-f0e7-43e0-a407-2d93a91f161a">
      <Terms xmlns="http://schemas.microsoft.com/office/infopath/2007/PartnerControls"/>
    </ac797e94649b4b9cbba50d0b679f1ca0>
    <Pixxio xmlns="9250513c-f0e7-43e0-a407-2d93a91f161a">false</Pixxio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1E21398D7E29A4C9EDB08278032EC87" ma:contentTypeVersion="24" ma:contentTypeDescription="Ein neues Dokument erstellen." ma:contentTypeScope="" ma:versionID="cf792ad8cb40292351df811ad367ae79">
  <xsd:schema xmlns:xsd="http://www.w3.org/2001/XMLSchema" xmlns:xs="http://www.w3.org/2001/XMLSchema" xmlns:p="http://schemas.microsoft.com/office/2006/metadata/properties" xmlns:ns1="http://schemas.microsoft.com/sharepoint/v3" xmlns:ns2="9250513c-f0e7-43e0-a407-2d93a91f161a" xmlns:ns3="eb080f43-3cdc-4de4-a10f-6b7c50c4b17d" targetNamespace="http://schemas.microsoft.com/office/2006/metadata/properties" ma:root="true" ma:fieldsID="89182bfc3807e06575bb2e958c0fba71" ns1:_="" ns2:_="" ns3:_="">
    <xsd:import namespace="http://schemas.microsoft.com/sharepoint/v3"/>
    <xsd:import namespace="9250513c-f0e7-43e0-a407-2d93a91f161a"/>
    <xsd:import namespace="eb080f43-3cdc-4de4-a10f-6b7c50c4b1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1:UserField1" minOccurs="0"/>
                <xsd:element ref="ns2:lcf76f155ced4ddcb4097134ff3c332f" minOccurs="0"/>
                <xsd:element ref="ns3:TaxCatchAll" minOccurs="0"/>
                <xsd:element ref="ns2:Pixxio" minOccurs="0"/>
                <xsd:element ref="ns2:ac797e94649b4b9cbba50d0b679f1ca0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serField1" ma:index="20" nillable="true" ma:displayName="Verwendung" ma:description="" ma:internalName="UserField1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0513c-f0e7-43e0-a407-2d93a91f16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7b572f46-3abf-4c52-9caf-25917a4ff1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ixxio" ma:index="24" nillable="true" ma:displayName="Pixxio" ma:default="0" ma:format="Dropdown" ma:internalName="Pixxio">
      <xsd:simpleType>
        <xsd:restriction base="dms:Boolean"/>
      </xsd:simpleType>
    </xsd:element>
    <xsd:element name="ac797e94649b4b9cbba50d0b679f1ca0" ma:index="26" nillable="true" ma:taxonomy="true" ma:internalName="ac797e94649b4b9cbba50d0b679f1ca0" ma:taxonomyFieldName="Metadaten" ma:displayName="Metadaten" ma:default="" ma:fieldId="{ac797e94-649b-4b9c-bba5-0d0b679f1ca0}" ma:sspId="7b572f46-3abf-4c52-9caf-25917a4ff1ee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80f43-3cdc-4de4-a10f-6b7c50c4b1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228f3b-6983-4922-b8b2-ead46bd60035}" ma:internalName="TaxCatchAll" ma:showField="CatchAllData" ma:web="eb080f43-3cdc-4de4-a10f-6b7c50c4b1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9FB468-C754-4332-8B79-EFF78EC45E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631316-2BC7-46F6-B78F-74BAD1CF3D55}">
  <ds:schemaRefs>
    <ds:schemaRef ds:uri="http://schemas.microsoft.com/office/2006/metadata/properties"/>
    <ds:schemaRef ds:uri="http://schemas.microsoft.com/office/infopath/2007/PartnerControls"/>
    <ds:schemaRef ds:uri="d72a4e48-5127-467d-bb5e-3386b5d41d31"/>
    <ds:schemaRef ds:uri="1fdc8d3e-9b27-42ee-bebb-eb54b3ba6a05"/>
  </ds:schemaRefs>
</ds:datastoreItem>
</file>

<file path=customXml/itemProps3.xml><?xml version="1.0" encoding="utf-8"?>
<ds:datastoreItem xmlns:ds="http://schemas.openxmlformats.org/officeDocument/2006/customXml" ds:itemID="{131A9688-D52E-4C96-BB49-C8FD99EB85D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Breitbild</PresentationFormat>
  <Paragraphs>112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Segoe Print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 Röthlisberger</dc:creator>
  <cp:lastModifiedBy>Franziska Bracher</cp:lastModifiedBy>
  <cp:revision>37</cp:revision>
  <dcterms:created xsi:type="dcterms:W3CDTF">2018-03-05T10:50:14Z</dcterms:created>
  <dcterms:modified xsi:type="dcterms:W3CDTF">2023-09-01T09:11:26Z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0x010100CF92D0597BC2634A98694E50C299E527</vt:lpwstr>
  </property>
  <property fmtid="{D5CDD505-2E9C-101B-9397-08002B2CF9AE}" pid="3" name="MediaServiceImageTags">
    <vt:lpwstr/>
  </property>
</Properties>
</file>