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1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FE3455-7EB8-4ABB-A43C-EC501375FD92}" v="1" dt="2023-03-16T17:09:04.6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6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ael Berthoud" userId="e0364d26-8264-46a4-adb4-e6c1d0ac846e" providerId="ADAL" clId="{D8FE3455-7EB8-4ABB-A43C-EC501375FD92}"/>
    <pc:docChg chg="custSel delSld modSld">
      <pc:chgData name="Micael Berthoud" userId="e0364d26-8264-46a4-adb4-e6c1d0ac846e" providerId="ADAL" clId="{D8FE3455-7EB8-4ABB-A43C-EC501375FD92}" dt="2023-03-16T17:09:13.888" v="37" actId="27614"/>
      <pc:docMkLst>
        <pc:docMk/>
      </pc:docMkLst>
      <pc:sldChg chg="addSp delSp modSp mod">
        <pc:chgData name="Micael Berthoud" userId="e0364d26-8264-46a4-adb4-e6c1d0ac846e" providerId="ADAL" clId="{D8FE3455-7EB8-4ABB-A43C-EC501375FD92}" dt="2023-03-16T17:09:13.888" v="37" actId="27614"/>
        <pc:sldMkLst>
          <pc:docMk/>
          <pc:sldMk cId="0" sldId="256"/>
        </pc:sldMkLst>
        <pc:picChg chg="add mod">
          <ac:chgData name="Micael Berthoud" userId="e0364d26-8264-46a4-adb4-e6c1d0ac846e" providerId="ADAL" clId="{D8FE3455-7EB8-4ABB-A43C-EC501375FD92}" dt="2023-03-16T17:09:13.888" v="37" actId="27614"/>
          <ac:picMkLst>
            <pc:docMk/>
            <pc:sldMk cId="0" sldId="256"/>
            <ac:picMk id="3" creationId="{E9957813-530E-14A9-C193-128ACEF776F2}"/>
          </ac:picMkLst>
        </pc:picChg>
        <pc:picChg chg="del">
          <ac:chgData name="Micael Berthoud" userId="e0364d26-8264-46a4-adb4-e6c1d0ac846e" providerId="ADAL" clId="{D8FE3455-7EB8-4ABB-A43C-EC501375FD92}" dt="2023-03-16T17:09:00.869" v="35" actId="478"/>
          <ac:picMkLst>
            <pc:docMk/>
            <pc:sldMk cId="0" sldId="256"/>
            <ac:picMk id="97" creationId="{24F7ACDE-E675-E626-55F0-2FC78E8E2CD9}"/>
          </ac:picMkLst>
        </pc:picChg>
      </pc:sldChg>
      <pc:sldChg chg="delSp mod">
        <pc:chgData name="Micael Berthoud" userId="e0364d26-8264-46a4-adb4-e6c1d0ac846e" providerId="ADAL" clId="{D8FE3455-7EB8-4ABB-A43C-EC501375FD92}" dt="2023-03-16T17:02:49.090" v="10" actId="478"/>
        <pc:sldMkLst>
          <pc:docMk/>
          <pc:sldMk cId="0" sldId="261"/>
        </pc:sldMkLst>
        <pc:spChg chg="del">
          <ac:chgData name="Micael Berthoud" userId="e0364d26-8264-46a4-adb4-e6c1d0ac846e" providerId="ADAL" clId="{D8FE3455-7EB8-4ABB-A43C-EC501375FD92}" dt="2023-03-16T17:02:43.737" v="5" actId="478"/>
          <ac:spMkLst>
            <pc:docMk/>
            <pc:sldMk cId="0" sldId="261"/>
            <ac:spMk id="2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2:39.371" v="1" actId="478"/>
          <ac:spMkLst>
            <pc:docMk/>
            <pc:sldMk cId="0" sldId="261"/>
            <ac:spMk id="21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2:37.548" v="0" actId="478"/>
          <ac:spMkLst>
            <pc:docMk/>
            <pc:sldMk cId="0" sldId="261"/>
            <ac:spMk id="22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2:41.485" v="3" actId="478"/>
          <ac:spMkLst>
            <pc:docMk/>
            <pc:sldMk cId="0" sldId="261"/>
            <ac:spMk id="23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2:40.429" v="2" actId="478"/>
          <ac:spMkLst>
            <pc:docMk/>
            <pc:sldMk cId="0" sldId="261"/>
            <ac:spMk id="53" creationId="{00000000-0000-0000-0000-000000000000}"/>
          </ac:spMkLst>
        </pc:spChg>
        <pc:grpChg chg="del">
          <ac:chgData name="Micael Berthoud" userId="e0364d26-8264-46a4-adb4-e6c1d0ac846e" providerId="ADAL" clId="{D8FE3455-7EB8-4ABB-A43C-EC501375FD92}" dt="2023-03-16T17:02:46.931" v="8" actId="478"/>
          <ac:grpSpMkLst>
            <pc:docMk/>
            <pc:sldMk cId="0" sldId="261"/>
            <ac:grpSpMk id="24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2:42.857" v="4" actId="478"/>
          <ac:grpSpMkLst>
            <pc:docMk/>
            <pc:sldMk cId="0" sldId="261"/>
            <ac:grpSpMk id="27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2:45.467" v="7" actId="478"/>
          <ac:grpSpMkLst>
            <pc:docMk/>
            <pc:sldMk cId="0" sldId="261"/>
            <ac:grpSpMk id="31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2:44.498" v="6" actId="478"/>
          <ac:grpSpMkLst>
            <pc:docMk/>
            <pc:sldMk cId="0" sldId="261"/>
            <ac:grpSpMk id="35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2:48.010" v="9" actId="478"/>
          <ac:grpSpMkLst>
            <pc:docMk/>
            <pc:sldMk cId="0" sldId="261"/>
            <ac:grpSpMk id="42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2:49.090" v="10" actId="478"/>
          <ac:grpSpMkLst>
            <pc:docMk/>
            <pc:sldMk cId="0" sldId="261"/>
            <ac:grpSpMk id="49" creationId="{00000000-0000-0000-0000-000000000000}"/>
          </ac:grpSpMkLst>
        </pc:grpChg>
      </pc:sldChg>
      <pc:sldChg chg="delSp mod">
        <pc:chgData name="Micael Berthoud" userId="e0364d26-8264-46a4-adb4-e6c1d0ac846e" providerId="ADAL" clId="{D8FE3455-7EB8-4ABB-A43C-EC501375FD92}" dt="2023-03-16T17:03:00.544" v="20" actId="478"/>
        <pc:sldMkLst>
          <pc:docMk/>
          <pc:sldMk cId="0" sldId="262"/>
        </pc:sldMkLst>
        <pc:spChg chg="del">
          <ac:chgData name="Micael Berthoud" userId="e0364d26-8264-46a4-adb4-e6c1d0ac846e" providerId="ADAL" clId="{D8FE3455-7EB8-4ABB-A43C-EC501375FD92}" dt="2023-03-16T17:02:54.177" v="13" actId="478"/>
          <ac:spMkLst>
            <pc:docMk/>
            <pc:sldMk cId="0" sldId="262"/>
            <ac:spMk id="26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2:53.275" v="12" actId="478"/>
          <ac:spMkLst>
            <pc:docMk/>
            <pc:sldMk cId="0" sldId="262"/>
            <ac:spMk id="27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2:52.624" v="11" actId="478"/>
          <ac:spMkLst>
            <pc:docMk/>
            <pc:sldMk cId="0" sldId="262"/>
            <ac:spMk id="28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2:54.918" v="14" actId="478"/>
          <ac:spMkLst>
            <pc:docMk/>
            <pc:sldMk cId="0" sldId="262"/>
            <ac:spMk id="58" creationId="{00000000-0000-0000-0000-000000000000}"/>
          </ac:spMkLst>
        </pc:spChg>
        <pc:grpChg chg="del">
          <ac:chgData name="Micael Berthoud" userId="e0364d26-8264-46a4-adb4-e6c1d0ac846e" providerId="ADAL" clId="{D8FE3455-7EB8-4ABB-A43C-EC501375FD92}" dt="2023-03-16T17:02:56.537" v="15" actId="478"/>
          <ac:grpSpMkLst>
            <pc:docMk/>
            <pc:sldMk cId="0" sldId="262"/>
            <ac:grpSpMk id="29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2:57.301" v="16" actId="478"/>
          <ac:grpSpMkLst>
            <pc:docMk/>
            <pc:sldMk cId="0" sldId="262"/>
            <ac:grpSpMk id="32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2:58.226" v="17" actId="478"/>
          <ac:grpSpMkLst>
            <pc:docMk/>
            <pc:sldMk cId="0" sldId="262"/>
            <ac:grpSpMk id="36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2:58.991" v="18" actId="478"/>
          <ac:grpSpMkLst>
            <pc:docMk/>
            <pc:sldMk cId="0" sldId="262"/>
            <ac:grpSpMk id="40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2:59.735" v="19" actId="478"/>
          <ac:grpSpMkLst>
            <pc:docMk/>
            <pc:sldMk cId="0" sldId="262"/>
            <ac:grpSpMk id="47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3:00.544" v="20" actId="478"/>
          <ac:grpSpMkLst>
            <pc:docMk/>
            <pc:sldMk cId="0" sldId="262"/>
            <ac:grpSpMk id="54" creationId="{00000000-0000-0000-0000-000000000000}"/>
          </ac:grpSpMkLst>
        </pc:grpChg>
      </pc:sldChg>
      <pc:sldChg chg="delSp modSp mod">
        <pc:chgData name="Micael Berthoud" userId="e0364d26-8264-46a4-adb4-e6c1d0ac846e" providerId="ADAL" clId="{D8FE3455-7EB8-4ABB-A43C-EC501375FD92}" dt="2023-03-16T17:03:35.263" v="32" actId="20577"/>
        <pc:sldMkLst>
          <pc:docMk/>
          <pc:sldMk cId="0" sldId="263"/>
        </pc:sldMkLst>
        <pc:spChg chg="mod">
          <ac:chgData name="Micael Berthoud" userId="e0364d26-8264-46a4-adb4-e6c1d0ac846e" providerId="ADAL" clId="{D8FE3455-7EB8-4ABB-A43C-EC501375FD92}" dt="2023-03-16T17:03:35.263" v="32" actId="20577"/>
          <ac:spMkLst>
            <pc:docMk/>
            <pc:sldMk cId="0" sldId="263"/>
            <ac:spMk id="4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3:04.821" v="23" actId="478"/>
          <ac:spMkLst>
            <pc:docMk/>
            <pc:sldMk cId="0" sldId="263"/>
            <ac:spMk id="23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3:02.613" v="21" actId="478"/>
          <ac:spMkLst>
            <pc:docMk/>
            <pc:sldMk cId="0" sldId="263"/>
            <ac:spMk id="24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3:05.808" v="24" actId="478"/>
          <ac:spMkLst>
            <pc:docMk/>
            <pc:sldMk cId="0" sldId="263"/>
            <ac:spMk id="25" creationId="{00000000-0000-0000-0000-000000000000}"/>
          </ac:spMkLst>
        </pc:spChg>
        <pc:spChg chg="del">
          <ac:chgData name="Micael Berthoud" userId="e0364d26-8264-46a4-adb4-e6c1d0ac846e" providerId="ADAL" clId="{D8FE3455-7EB8-4ABB-A43C-EC501375FD92}" dt="2023-03-16T17:03:03.378" v="22" actId="478"/>
          <ac:spMkLst>
            <pc:docMk/>
            <pc:sldMk cId="0" sldId="263"/>
            <ac:spMk id="55" creationId="{00000000-0000-0000-0000-000000000000}"/>
          </ac:spMkLst>
        </pc:spChg>
        <pc:grpChg chg="del">
          <ac:chgData name="Micael Berthoud" userId="e0364d26-8264-46a4-adb4-e6c1d0ac846e" providerId="ADAL" clId="{D8FE3455-7EB8-4ABB-A43C-EC501375FD92}" dt="2023-03-16T17:03:10.308" v="26" actId="478"/>
          <ac:grpSpMkLst>
            <pc:docMk/>
            <pc:sldMk cId="0" sldId="263"/>
            <ac:grpSpMk id="26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3:07.002" v="25" actId="478"/>
          <ac:grpSpMkLst>
            <pc:docMk/>
            <pc:sldMk cId="0" sldId="263"/>
            <ac:grpSpMk id="29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3:12.107" v="28" actId="478"/>
          <ac:grpSpMkLst>
            <pc:docMk/>
            <pc:sldMk cId="0" sldId="263"/>
            <ac:grpSpMk id="33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3:11.165" v="27" actId="478"/>
          <ac:grpSpMkLst>
            <pc:docMk/>
            <pc:sldMk cId="0" sldId="263"/>
            <ac:grpSpMk id="37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3:14.472" v="30" actId="478"/>
          <ac:grpSpMkLst>
            <pc:docMk/>
            <pc:sldMk cId="0" sldId="263"/>
            <ac:grpSpMk id="44" creationId="{00000000-0000-0000-0000-000000000000}"/>
          </ac:grpSpMkLst>
        </pc:grpChg>
        <pc:grpChg chg="del">
          <ac:chgData name="Micael Berthoud" userId="e0364d26-8264-46a4-adb4-e6c1d0ac846e" providerId="ADAL" clId="{D8FE3455-7EB8-4ABB-A43C-EC501375FD92}" dt="2023-03-16T17:03:13.640" v="29" actId="478"/>
          <ac:grpSpMkLst>
            <pc:docMk/>
            <pc:sldMk cId="0" sldId="263"/>
            <ac:grpSpMk id="51" creationId="{00000000-0000-0000-0000-000000000000}"/>
          </ac:grpSpMkLst>
        </pc:grpChg>
      </pc:sldChg>
      <pc:sldChg chg="del">
        <pc:chgData name="Micael Berthoud" userId="e0364d26-8264-46a4-adb4-e6c1d0ac846e" providerId="ADAL" clId="{D8FE3455-7EB8-4ABB-A43C-EC501375FD92}" dt="2023-03-16T17:03:45.944" v="33" actId="2696"/>
        <pc:sldMkLst>
          <pc:docMk/>
          <pc:sldMk cId="0" sldId="264"/>
        </pc:sldMkLst>
      </pc:sldChg>
      <pc:sldChg chg="del">
        <pc:chgData name="Micael Berthoud" userId="e0364d26-8264-46a4-adb4-e6c1d0ac846e" providerId="ADAL" clId="{D8FE3455-7EB8-4ABB-A43C-EC501375FD92}" dt="2023-03-16T17:03:50.349" v="34" actId="2696"/>
        <pc:sldMkLst>
          <pc:docMk/>
          <pc:sldMk cId="0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rgbClr val="86122D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rgbClr val="86122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9DB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86122D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rgbClr val="86122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86122D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B7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3544" y="523554"/>
            <a:ext cx="19057010" cy="1026145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779465" y="1677815"/>
            <a:ext cx="8315959" cy="1379855"/>
          </a:xfrm>
          <a:custGeom>
            <a:avLst/>
            <a:gdLst/>
            <a:ahLst/>
            <a:cxnLst/>
            <a:rect l="l" t="t" r="r" b="b"/>
            <a:pathLst>
              <a:path w="8315959" h="1379855">
                <a:moveTo>
                  <a:pt x="8315553" y="0"/>
                </a:moveTo>
                <a:lnTo>
                  <a:pt x="0" y="0"/>
                </a:lnTo>
                <a:lnTo>
                  <a:pt x="0" y="1379651"/>
                </a:lnTo>
                <a:lnTo>
                  <a:pt x="8315553" y="1379651"/>
                </a:lnTo>
                <a:lnTo>
                  <a:pt x="8315553" y="0"/>
                </a:lnTo>
                <a:close/>
              </a:path>
            </a:pathLst>
          </a:custGeom>
          <a:solidFill>
            <a:srgbClr val="000000">
              <a:alpha val="1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673628" y="1426679"/>
            <a:ext cx="8643620" cy="1564640"/>
          </a:xfrm>
          <a:custGeom>
            <a:avLst/>
            <a:gdLst/>
            <a:ahLst/>
            <a:cxnLst/>
            <a:rect l="l" t="t" r="r" b="b"/>
            <a:pathLst>
              <a:path w="8643619" h="1564639">
                <a:moveTo>
                  <a:pt x="8643506" y="0"/>
                </a:moveTo>
                <a:lnTo>
                  <a:pt x="0" y="0"/>
                </a:lnTo>
                <a:lnTo>
                  <a:pt x="0" y="1564350"/>
                </a:lnTo>
                <a:lnTo>
                  <a:pt x="8643506" y="1564350"/>
                </a:lnTo>
                <a:lnTo>
                  <a:pt x="8643506" y="0"/>
                </a:lnTo>
                <a:close/>
              </a:path>
            </a:pathLst>
          </a:custGeom>
          <a:solidFill>
            <a:srgbClr val="000000">
              <a:alpha val="5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86122D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02793" y="1513955"/>
            <a:ext cx="10500994" cy="2444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rgbClr val="86122D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77393" y="4877203"/>
            <a:ext cx="9459594" cy="2569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rgbClr val="86122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41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6293002" y="1004893"/>
            <a:ext cx="6918959" cy="835660"/>
          </a:xfrm>
          <a:custGeom>
            <a:avLst/>
            <a:gdLst/>
            <a:ahLst/>
            <a:cxnLst/>
            <a:rect l="l" t="t" r="r" b="b"/>
            <a:pathLst>
              <a:path w="6918959" h="835660">
                <a:moveTo>
                  <a:pt x="662508" y="546557"/>
                </a:moveTo>
                <a:lnTo>
                  <a:pt x="657148" y="491896"/>
                </a:lnTo>
                <a:lnTo>
                  <a:pt x="641718" y="445350"/>
                </a:lnTo>
                <a:lnTo>
                  <a:pt x="617207" y="406349"/>
                </a:lnTo>
                <a:lnTo>
                  <a:pt x="584568" y="374345"/>
                </a:lnTo>
                <a:lnTo>
                  <a:pt x="544804" y="348767"/>
                </a:lnTo>
                <a:lnTo>
                  <a:pt x="498868" y="329044"/>
                </a:lnTo>
                <a:lnTo>
                  <a:pt x="447751" y="314617"/>
                </a:lnTo>
                <a:lnTo>
                  <a:pt x="362445" y="295338"/>
                </a:lnTo>
                <a:lnTo>
                  <a:pt x="343192" y="288975"/>
                </a:lnTo>
                <a:lnTo>
                  <a:pt x="328180" y="277990"/>
                </a:lnTo>
                <a:lnTo>
                  <a:pt x="322122" y="259854"/>
                </a:lnTo>
                <a:lnTo>
                  <a:pt x="328396" y="239102"/>
                </a:lnTo>
                <a:lnTo>
                  <a:pt x="344131" y="225894"/>
                </a:lnTo>
                <a:lnTo>
                  <a:pt x="364705" y="218935"/>
                </a:lnTo>
                <a:lnTo>
                  <a:pt x="385470" y="216903"/>
                </a:lnTo>
                <a:lnTo>
                  <a:pt x="431787" y="221640"/>
                </a:lnTo>
                <a:lnTo>
                  <a:pt x="475678" y="234619"/>
                </a:lnTo>
                <a:lnTo>
                  <a:pt x="517144" y="254050"/>
                </a:lnTo>
                <a:lnTo>
                  <a:pt x="556196" y="278104"/>
                </a:lnTo>
                <a:lnTo>
                  <a:pt x="579666" y="216903"/>
                </a:lnTo>
                <a:lnTo>
                  <a:pt x="635660" y="70866"/>
                </a:lnTo>
                <a:lnTo>
                  <a:pt x="587324" y="44945"/>
                </a:lnTo>
                <a:lnTo>
                  <a:pt x="537591" y="25057"/>
                </a:lnTo>
                <a:lnTo>
                  <a:pt x="486371" y="11036"/>
                </a:lnTo>
                <a:lnTo>
                  <a:pt x="433552" y="2730"/>
                </a:lnTo>
                <a:lnTo>
                  <a:pt x="379031" y="0"/>
                </a:lnTo>
                <a:lnTo>
                  <a:pt x="331165" y="2641"/>
                </a:lnTo>
                <a:lnTo>
                  <a:pt x="284124" y="10515"/>
                </a:lnTo>
                <a:lnTo>
                  <a:pt x="238721" y="23507"/>
                </a:lnTo>
                <a:lnTo>
                  <a:pt x="195719" y="41516"/>
                </a:lnTo>
                <a:lnTo>
                  <a:pt x="155905" y="64439"/>
                </a:lnTo>
                <a:lnTo>
                  <a:pt x="120065" y="92189"/>
                </a:lnTo>
                <a:lnTo>
                  <a:pt x="88976" y="124637"/>
                </a:lnTo>
                <a:lnTo>
                  <a:pt x="63436" y="161709"/>
                </a:lnTo>
                <a:lnTo>
                  <a:pt x="44221" y="203288"/>
                </a:lnTo>
                <a:lnTo>
                  <a:pt x="32118" y="249288"/>
                </a:lnTo>
                <a:lnTo>
                  <a:pt x="27914" y="299580"/>
                </a:lnTo>
                <a:lnTo>
                  <a:pt x="33604" y="350304"/>
                </a:lnTo>
                <a:lnTo>
                  <a:pt x="49745" y="394004"/>
                </a:lnTo>
                <a:lnTo>
                  <a:pt x="74993" y="430872"/>
                </a:lnTo>
                <a:lnTo>
                  <a:pt x="107950" y="461149"/>
                </a:lnTo>
                <a:lnTo>
                  <a:pt x="147256" y="485000"/>
                </a:lnTo>
                <a:lnTo>
                  <a:pt x="191554" y="502666"/>
                </a:lnTo>
                <a:lnTo>
                  <a:pt x="239445" y="514337"/>
                </a:lnTo>
                <a:lnTo>
                  <a:pt x="298500" y="525081"/>
                </a:lnTo>
                <a:lnTo>
                  <a:pt x="320065" y="529259"/>
                </a:lnTo>
                <a:lnTo>
                  <a:pt x="341325" y="535952"/>
                </a:lnTo>
                <a:lnTo>
                  <a:pt x="357543" y="548487"/>
                </a:lnTo>
                <a:lnTo>
                  <a:pt x="364007" y="570179"/>
                </a:lnTo>
                <a:lnTo>
                  <a:pt x="356336" y="593128"/>
                </a:lnTo>
                <a:lnTo>
                  <a:pt x="337299" y="608025"/>
                </a:lnTo>
                <a:lnTo>
                  <a:pt x="312813" y="616077"/>
                </a:lnTo>
                <a:lnTo>
                  <a:pt x="288836" y="618502"/>
                </a:lnTo>
                <a:lnTo>
                  <a:pt x="239014" y="612660"/>
                </a:lnTo>
                <a:lnTo>
                  <a:pt x="191389" y="596747"/>
                </a:lnTo>
                <a:lnTo>
                  <a:pt x="146596" y="573189"/>
                </a:lnTo>
                <a:lnTo>
                  <a:pt x="105232" y="544410"/>
                </a:lnTo>
                <a:lnTo>
                  <a:pt x="90195" y="532587"/>
                </a:lnTo>
                <a:lnTo>
                  <a:pt x="0" y="761314"/>
                </a:lnTo>
                <a:lnTo>
                  <a:pt x="47663" y="782828"/>
                </a:lnTo>
                <a:lnTo>
                  <a:pt x="98615" y="801039"/>
                </a:lnTo>
                <a:lnTo>
                  <a:pt x="151663" y="815670"/>
                </a:lnTo>
                <a:lnTo>
                  <a:pt x="205600" y="826452"/>
                </a:lnTo>
                <a:lnTo>
                  <a:pt x="259245" y="833120"/>
                </a:lnTo>
                <a:lnTo>
                  <a:pt x="311391" y="835406"/>
                </a:lnTo>
                <a:lnTo>
                  <a:pt x="359016" y="833031"/>
                </a:lnTo>
                <a:lnTo>
                  <a:pt x="405892" y="825906"/>
                </a:lnTo>
                <a:lnTo>
                  <a:pt x="451231" y="814031"/>
                </a:lnTo>
                <a:lnTo>
                  <a:pt x="494233" y="797382"/>
                </a:lnTo>
                <a:lnTo>
                  <a:pt x="534085" y="775957"/>
                </a:lnTo>
                <a:lnTo>
                  <a:pt x="570001" y="749757"/>
                </a:lnTo>
                <a:lnTo>
                  <a:pt x="601167" y="718743"/>
                </a:lnTo>
                <a:lnTo>
                  <a:pt x="626808" y="682929"/>
                </a:lnTo>
                <a:lnTo>
                  <a:pt x="646112" y="642302"/>
                </a:lnTo>
                <a:lnTo>
                  <a:pt x="658279" y="596849"/>
                </a:lnTo>
                <a:lnTo>
                  <a:pt x="662508" y="546557"/>
                </a:lnTo>
                <a:close/>
              </a:path>
              <a:path w="6918959" h="835660">
                <a:moveTo>
                  <a:pt x="1499590" y="12890"/>
                </a:moveTo>
                <a:lnTo>
                  <a:pt x="1216113" y="12890"/>
                </a:lnTo>
                <a:lnTo>
                  <a:pt x="1216113" y="285623"/>
                </a:lnTo>
                <a:lnTo>
                  <a:pt x="1035723" y="285623"/>
                </a:lnTo>
                <a:lnTo>
                  <a:pt x="1035723" y="12890"/>
                </a:lnTo>
                <a:lnTo>
                  <a:pt x="752246" y="12890"/>
                </a:lnTo>
                <a:lnTo>
                  <a:pt x="752246" y="822502"/>
                </a:lnTo>
                <a:lnTo>
                  <a:pt x="1035723" y="822502"/>
                </a:lnTo>
                <a:lnTo>
                  <a:pt x="1035723" y="541185"/>
                </a:lnTo>
                <a:lnTo>
                  <a:pt x="1216113" y="541185"/>
                </a:lnTo>
                <a:lnTo>
                  <a:pt x="1216113" y="725881"/>
                </a:lnTo>
                <a:lnTo>
                  <a:pt x="1255064" y="693305"/>
                </a:lnTo>
                <a:lnTo>
                  <a:pt x="1294015" y="659180"/>
                </a:lnTo>
                <a:lnTo>
                  <a:pt x="1333284" y="624306"/>
                </a:lnTo>
                <a:lnTo>
                  <a:pt x="1373174" y="589470"/>
                </a:lnTo>
                <a:lnTo>
                  <a:pt x="1413992" y="555472"/>
                </a:lnTo>
                <a:lnTo>
                  <a:pt x="1432534" y="541185"/>
                </a:lnTo>
                <a:lnTo>
                  <a:pt x="1456029" y="523100"/>
                </a:lnTo>
                <a:lnTo>
                  <a:pt x="1499590" y="493153"/>
                </a:lnTo>
                <a:lnTo>
                  <a:pt x="1499590" y="285623"/>
                </a:lnTo>
                <a:lnTo>
                  <a:pt x="1499590" y="12890"/>
                </a:lnTo>
                <a:close/>
              </a:path>
              <a:path w="6918959" h="835660">
                <a:moveTo>
                  <a:pt x="2502547" y="419201"/>
                </a:moveTo>
                <a:lnTo>
                  <a:pt x="2502128" y="411378"/>
                </a:lnTo>
                <a:lnTo>
                  <a:pt x="2499931" y="370154"/>
                </a:lnTo>
                <a:lnTo>
                  <a:pt x="2492184" y="322986"/>
                </a:lnTo>
                <a:lnTo>
                  <a:pt x="2479624" y="278460"/>
                </a:lnTo>
                <a:lnTo>
                  <a:pt x="2462504" y="236715"/>
                </a:lnTo>
                <a:lnTo>
                  <a:pt x="2441143" y="197891"/>
                </a:lnTo>
                <a:lnTo>
                  <a:pt x="2415794" y="162128"/>
                </a:lnTo>
                <a:lnTo>
                  <a:pt x="2386736" y="129552"/>
                </a:lnTo>
                <a:lnTo>
                  <a:pt x="2354275" y="100291"/>
                </a:lnTo>
                <a:lnTo>
                  <a:pt x="2318664" y="74498"/>
                </a:lnTo>
                <a:lnTo>
                  <a:pt x="2280196" y="52298"/>
                </a:lnTo>
                <a:lnTo>
                  <a:pt x="2239149" y="33832"/>
                </a:lnTo>
                <a:lnTo>
                  <a:pt x="2195817" y="19240"/>
                </a:lnTo>
                <a:lnTo>
                  <a:pt x="2150465" y="8636"/>
                </a:lnTo>
                <a:lnTo>
                  <a:pt x="2103374" y="2184"/>
                </a:lnTo>
                <a:lnTo>
                  <a:pt x="2054821" y="0"/>
                </a:lnTo>
                <a:lnTo>
                  <a:pt x="2006282" y="2184"/>
                </a:lnTo>
                <a:lnTo>
                  <a:pt x="1959190" y="8636"/>
                </a:lnTo>
                <a:lnTo>
                  <a:pt x="1913839" y="19240"/>
                </a:lnTo>
                <a:lnTo>
                  <a:pt x="1870494" y="33832"/>
                </a:lnTo>
                <a:lnTo>
                  <a:pt x="1829460" y="52298"/>
                </a:lnTo>
                <a:lnTo>
                  <a:pt x="1790992" y="74498"/>
                </a:lnTo>
                <a:lnTo>
                  <a:pt x="1755381" y="100291"/>
                </a:lnTo>
                <a:lnTo>
                  <a:pt x="1722907" y="129552"/>
                </a:lnTo>
                <a:lnTo>
                  <a:pt x="1693862" y="162128"/>
                </a:lnTo>
                <a:lnTo>
                  <a:pt x="1668513" y="197891"/>
                </a:lnTo>
                <a:lnTo>
                  <a:pt x="1647139" y="236715"/>
                </a:lnTo>
                <a:lnTo>
                  <a:pt x="1630032" y="278460"/>
                </a:lnTo>
                <a:lnTo>
                  <a:pt x="1617459" y="322986"/>
                </a:lnTo>
                <a:lnTo>
                  <a:pt x="1609712" y="370154"/>
                </a:lnTo>
                <a:lnTo>
                  <a:pt x="1607096" y="419201"/>
                </a:lnTo>
                <a:lnTo>
                  <a:pt x="1607070" y="425894"/>
                </a:lnTo>
                <a:lnTo>
                  <a:pt x="1607502" y="437769"/>
                </a:lnTo>
                <a:lnTo>
                  <a:pt x="1670380" y="419201"/>
                </a:lnTo>
                <a:lnTo>
                  <a:pt x="1728863" y="411378"/>
                </a:lnTo>
                <a:lnTo>
                  <a:pt x="1782368" y="412623"/>
                </a:lnTo>
                <a:lnTo>
                  <a:pt x="1830273" y="421284"/>
                </a:lnTo>
                <a:lnTo>
                  <a:pt x="1872005" y="435711"/>
                </a:lnTo>
                <a:lnTo>
                  <a:pt x="1906955" y="454240"/>
                </a:lnTo>
                <a:lnTo>
                  <a:pt x="1954098" y="496963"/>
                </a:lnTo>
                <a:lnTo>
                  <a:pt x="1965109" y="517855"/>
                </a:lnTo>
                <a:lnTo>
                  <a:pt x="1930425" y="498779"/>
                </a:lnTo>
                <a:lnTo>
                  <a:pt x="1889658" y="496011"/>
                </a:lnTo>
                <a:lnTo>
                  <a:pt x="1848358" y="508000"/>
                </a:lnTo>
                <a:lnTo>
                  <a:pt x="1812036" y="533158"/>
                </a:lnTo>
                <a:lnTo>
                  <a:pt x="1786242" y="569937"/>
                </a:lnTo>
                <a:lnTo>
                  <a:pt x="1774761" y="612038"/>
                </a:lnTo>
                <a:lnTo>
                  <a:pt x="1776552" y="653338"/>
                </a:lnTo>
                <a:lnTo>
                  <a:pt x="1789760" y="692823"/>
                </a:lnTo>
                <a:lnTo>
                  <a:pt x="1812556" y="729475"/>
                </a:lnTo>
                <a:lnTo>
                  <a:pt x="1843062" y="762304"/>
                </a:lnTo>
                <a:lnTo>
                  <a:pt x="1879434" y="790295"/>
                </a:lnTo>
                <a:lnTo>
                  <a:pt x="1919808" y="812457"/>
                </a:lnTo>
                <a:lnTo>
                  <a:pt x="1962340" y="827760"/>
                </a:lnTo>
                <a:lnTo>
                  <a:pt x="2008098" y="834237"/>
                </a:lnTo>
                <a:lnTo>
                  <a:pt x="2054821" y="835406"/>
                </a:lnTo>
                <a:lnTo>
                  <a:pt x="2103551" y="833335"/>
                </a:lnTo>
                <a:lnTo>
                  <a:pt x="2150783" y="827214"/>
                </a:lnTo>
                <a:lnTo>
                  <a:pt x="2196223" y="817130"/>
                </a:lnTo>
                <a:lnTo>
                  <a:pt x="2239619" y="803160"/>
                </a:lnTo>
                <a:lnTo>
                  <a:pt x="2280666" y="785406"/>
                </a:lnTo>
                <a:lnTo>
                  <a:pt x="2319121" y="763968"/>
                </a:lnTo>
                <a:lnTo>
                  <a:pt x="2354694" y="738911"/>
                </a:lnTo>
                <a:lnTo>
                  <a:pt x="2387104" y="710349"/>
                </a:lnTo>
                <a:lnTo>
                  <a:pt x="2416098" y="678383"/>
                </a:lnTo>
                <a:lnTo>
                  <a:pt x="2441371" y="643077"/>
                </a:lnTo>
                <a:lnTo>
                  <a:pt x="2462682" y="604532"/>
                </a:lnTo>
                <a:lnTo>
                  <a:pt x="2479725" y="562851"/>
                </a:lnTo>
                <a:lnTo>
                  <a:pt x="2492235" y="518109"/>
                </a:lnTo>
                <a:lnTo>
                  <a:pt x="2492273" y="517855"/>
                </a:lnTo>
                <a:lnTo>
                  <a:pt x="2499944" y="470408"/>
                </a:lnTo>
                <a:lnTo>
                  <a:pt x="2502509" y="421284"/>
                </a:lnTo>
                <a:lnTo>
                  <a:pt x="2502547" y="419201"/>
                </a:lnTo>
                <a:close/>
              </a:path>
              <a:path w="6918959" h="835660">
                <a:moveTo>
                  <a:pt x="3208464" y="341464"/>
                </a:moveTo>
                <a:lnTo>
                  <a:pt x="3206191" y="259854"/>
                </a:lnTo>
                <a:lnTo>
                  <a:pt x="3199866" y="33286"/>
                </a:lnTo>
                <a:lnTo>
                  <a:pt x="3152089" y="19024"/>
                </a:lnTo>
                <a:lnTo>
                  <a:pt x="3102699" y="8597"/>
                </a:lnTo>
                <a:lnTo>
                  <a:pt x="3052495" y="2184"/>
                </a:lnTo>
                <a:lnTo>
                  <a:pt x="3002292" y="0"/>
                </a:lnTo>
                <a:lnTo>
                  <a:pt x="2955556" y="2476"/>
                </a:lnTo>
                <a:lnTo>
                  <a:pt x="2910433" y="9740"/>
                </a:lnTo>
                <a:lnTo>
                  <a:pt x="2867164" y="21551"/>
                </a:lnTo>
                <a:lnTo>
                  <a:pt x="2825991" y="37630"/>
                </a:lnTo>
                <a:lnTo>
                  <a:pt x="2787142" y="57746"/>
                </a:lnTo>
                <a:lnTo>
                  <a:pt x="2750858" y="81648"/>
                </a:lnTo>
                <a:lnTo>
                  <a:pt x="2717381" y="109067"/>
                </a:lnTo>
                <a:lnTo>
                  <a:pt x="2686951" y="139763"/>
                </a:lnTo>
                <a:lnTo>
                  <a:pt x="2659799" y="173494"/>
                </a:lnTo>
                <a:lnTo>
                  <a:pt x="2636177" y="209981"/>
                </a:lnTo>
                <a:lnTo>
                  <a:pt x="2616314" y="248996"/>
                </a:lnTo>
                <a:lnTo>
                  <a:pt x="2600439" y="290283"/>
                </a:lnTo>
                <a:lnTo>
                  <a:pt x="2588818" y="333578"/>
                </a:lnTo>
                <a:lnTo>
                  <a:pt x="2581668" y="378637"/>
                </a:lnTo>
                <a:lnTo>
                  <a:pt x="2579230" y="425208"/>
                </a:lnTo>
                <a:lnTo>
                  <a:pt x="2581935" y="473849"/>
                </a:lnTo>
                <a:lnTo>
                  <a:pt x="2589898" y="520623"/>
                </a:lnTo>
                <a:lnTo>
                  <a:pt x="2602801" y="565264"/>
                </a:lnTo>
                <a:lnTo>
                  <a:pt x="2620378" y="607491"/>
                </a:lnTo>
                <a:lnTo>
                  <a:pt x="2642336" y="647026"/>
                </a:lnTo>
                <a:lnTo>
                  <a:pt x="2668397" y="683577"/>
                </a:lnTo>
                <a:lnTo>
                  <a:pt x="2698280" y="716876"/>
                </a:lnTo>
                <a:lnTo>
                  <a:pt x="2731693" y="746645"/>
                </a:lnTo>
                <a:lnTo>
                  <a:pt x="2768358" y="772604"/>
                </a:lnTo>
                <a:lnTo>
                  <a:pt x="2807995" y="794461"/>
                </a:lnTo>
                <a:lnTo>
                  <a:pt x="2850299" y="811961"/>
                </a:lnTo>
                <a:lnTo>
                  <a:pt x="2895015" y="824788"/>
                </a:lnTo>
                <a:lnTo>
                  <a:pt x="2941828" y="832700"/>
                </a:lnTo>
                <a:lnTo>
                  <a:pt x="2990481" y="835406"/>
                </a:lnTo>
                <a:lnTo>
                  <a:pt x="3038754" y="833539"/>
                </a:lnTo>
                <a:lnTo>
                  <a:pt x="3097187" y="827747"/>
                </a:lnTo>
                <a:lnTo>
                  <a:pt x="3154616" y="817727"/>
                </a:lnTo>
                <a:lnTo>
                  <a:pt x="3199866" y="803186"/>
                </a:lnTo>
                <a:lnTo>
                  <a:pt x="3206331" y="575551"/>
                </a:lnTo>
                <a:lnTo>
                  <a:pt x="3208464" y="500380"/>
                </a:lnTo>
                <a:lnTo>
                  <a:pt x="3171698" y="531596"/>
                </a:lnTo>
                <a:lnTo>
                  <a:pt x="3131820" y="555282"/>
                </a:lnTo>
                <a:lnTo>
                  <a:pt x="3088119" y="570306"/>
                </a:lnTo>
                <a:lnTo>
                  <a:pt x="3039884" y="575551"/>
                </a:lnTo>
                <a:lnTo>
                  <a:pt x="2997136" y="570052"/>
                </a:lnTo>
                <a:lnTo>
                  <a:pt x="2958160" y="554431"/>
                </a:lnTo>
                <a:lnTo>
                  <a:pt x="2924721" y="530047"/>
                </a:lnTo>
                <a:lnTo>
                  <a:pt x="2898622" y="498233"/>
                </a:lnTo>
                <a:lnTo>
                  <a:pt x="2881655" y="460336"/>
                </a:lnTo>
                <a:lnTo>
                  <a:pt x="2875597" y="417703"/>
                </a:lnTo>
                <a:lnTo>
                  <a:pt x="2883776" y="367474"/>
                </a:lnTo>
                <a:lnTo>
                  <a:pt x="2906560" y="324104"/>
                </a:lnTo>
                <a:lnTo>
                  <a:pt x="2941231" y="290055"/>
                </a:lnTo>
                <a:lnTo>
                  <a:pt x="2985135" y="267817"/>
                </a:lnTo>
                <a:lnTo>
                  <a:pt x="3035579" y="259854"/>
                </a:lnTo>
                <a:lnTo>
                  <a:pt x="3084042" y="266420"/>
                </a:lnTo>
                <a:lnTo>
                  <a:pt x="3129267" y="284149"/>
                </a:lnTo>
                <a:lnTo>
                  <a:pt x="3170872" y="310146"/>
                </a:lnTo>
                <a:lnTo>
                  <a:pt x="3208464" y="341464"/>
                </a:lnTo>
                <a:close/>
              </a:path>
              <a:path w="6918959" h="835660">
                <a:moveTo>
                  <a:pt x="4131907" y="822502"/>
                </a:moveTo>
                <a:lnTo>
                  <a:pt x="3903091" y="483196"/>
                </a:lnTo>
                <a:lnTo>
                  <a:pt x="3851668" y="406958"/>
                </a:lnTo>
                <a:lnTo>
                  <a:pt x="3879291" y="364007"/>
                </a:lnTo>
                <a:lnTo>
                  <a:pt x="4105071" y="12890"/>
                </a:lnTo>
                <a:lnTo>
                  <a:pt x="3784015" y="12890"/>
                </a:lnTo>
                <a:lnTo>
                  <a:pt x="3642283" y="272732"/>
                </a:lnTo>
                <a:lnTo>
                  <a:pt x="3630015" y="294551"/>
                </a:lnTo>
                <a:lnTo>
                  <a:pt x="3618255" y="316763"/>
                </a:lnTo>
                <a:lnTo>
                  <a:pt x="3608298" y="339788"/>
                </a:lnTo>
                <a:lnTo>
                  <a:pt x="3601466" y="364007"/>
                </a:lnTo>
                <a:lnTo>
                  <a:pt x="3595039" y="364007"/>
                </a:lnTo>
                <a:lnTo>
                  <a:pt x="3601466" y="12890"/>
                </a:lnTo>
                <a:lnTo>
                  <a:pt x="3314789" y="12890"/>
                </a:lnTo>
                <a:lnTo>
                  <a:pt x="3314789" y="822502"/>
                </a:lnTo>
                <a:lnTo>
                  <a:pt x="3601466" y="822502"/>
                </a:lnTo>
                <a:lnTo>
                  <a:pt x="3595039" y="483196"/>
                </a:lnTo>
                <a:lnTo>
                  <a:pt x="3601466" y="483196"/>
                </a:lnTo>
                <a:lnTo>
                  <a:pt x="3609492" y="507631"/>
                </a:lnTo>
                <a:lnTo>
                  <a:pt x="3622154" y="531253"/>
                </a:lnTo>
                <a:lnTo>
                  <a:pt x="3636810" y="554469"/>
                </a:lnTo>
                <a:lnTo>
                  <a:pt x="3650869" y="577697"/>
                </a:lnTo>
                <a:lnTo>
                  <a:pt x="3790442" y="822502"/>
                </a:lnTo>
                <a:lnTo>
                  <a:pt x="4131907" y="822502"/>
                </a:lnTo>
                <a:close/>
              </a:path>
              <a:path w="6918959" h="835660">
                <a:moveTo>
                  <a:pt x="5312232" y="10375"/>
                </a:moveTo>
                <a:lnTo>
                  <a:pt x="5021961" y="10375"/>
                </a:lnTo>
                <a:lnTo>
                  <a:pt x="4958766" y="364947"/>
                </a:lnTo>
                <a:lnTo>
                  <a:pt x="4951476" y="409676"/>
                </a:lnTo>
                <a:lnTo>
                  <a:pt x="4946104" y="450430"/>
                </a:lnTo>
                <a:lnTo>
                  <a:pt x="4941367" y="505929"/>
                </a:lnTo>
                <a:lnTo>
                  <a:pt x="4940617" y="523265"/>
                </a:lnTo>
                <a:lnTo>
                  <a:pt x="4934026" y="523265"/>
                </a:lnTo>
                <a:lnTo>
                  <a:pt x="4929213" y="468160"/>
                </a:lnTo>
                <a:lnTo>
                  <a:pt x="4916983" y="397370"/>
                </a:lnTo>
                <a:lnTo>
                  <a:pt x="4838370" y="10375"/>
                </a:lnTo>
                <a:lnTo>
                  <a:pt x="4634433" y="10375"/>
                </a:lnTo>
                <a:lnTo>
                  <a:pt x="4558017" y="385838"/>
                </a:lnTo>
                <a:lnTo>
                  <a:pt x="4557280" y="388772"/>
                </a:lnTo>
                <a:lnTo>
                  <a:pt x="4555807" y="397370"/>
                </a:lnTo>
                <a:lnTo>
                  <a:pt x="4548771" y="434517"/>
                </a:lnTo>
                <a:lnTo>
                  <a:pt x="4543590" y="467880"/>
                </a:lnTo>
                <a:lnTo>
                  <a:pt x="4540250" y="497459"/>
                </a:lnTo>
                <a:lnTo>
                  <a:pt x="4538777" y="523265"/>
                </a:lnTo>
                <a:lnTo>
                  <a:pt x="4532185" y="523265"/>
                </a:lnTo>
                <a:lnTo>
                  <a:pt x="4528680" y="469506"/>
                </a:lnTo>
                <a:lnTo>
                  <a:pt x="4524235" y="430555"/>
                </a:lnTo>
                <a:lnTo>
                  <a:pt x="4517910" y="387807"/>
                </a:lnTo>
                <a:lnTo>
                  <a:pt x="4450816" y="10375"/>
                </a:lnTo>
                <a:lnTo>
                  <a:pt x="4160570" y="10375"/>
                </a:lnTo>
                <a:lnTo>
                  <a:pt x="4395851" y="815162"/>
                </a:lnTo>
                <a:lnTo>
                  <a:pt x="4648162" y="815162"/>
                </a:lnTo>
                <a:lnTo>
                  <a:pt x="4708639" y="540854"/>
                </a:lnTo>
                <a:lnTo>
                  <a:pt x="4713033" y="521614"/>
                </a:lnTo>
                <a:lnTo>
                  <a:pt x="4720348" y="486676"/>
                </a:lnTo>
                <a:lnTo>
                  <a:pt x="4725822" y="456057"/>
                </a:lnTo>
                <a:lnTo>
                  <a:pt x="4729429" y="429780"/>
                </a:lnTo>
                <a:lnTo>
                  <a:pt x="4731182" y="407822"/>
                </a:lnTo>
                <a:lnTo>
                  <a:pt x="4741621" y="407822"/>
                </a:lnTo>
                <a:lnTo>
                  <a:pt x="4746980" y="455930"/>
                </a:lnTo>
                <a:lnTo>
                  <a:pt x="4759769" y="521068"/>
                </a:lnTo>
                <a:lnTo>
                  <a:pt x="4824628" y="815162"/>
                </a:lnTo>
                <a:lnTo>
                  <a:pt x="5076939" y="815162"/>
                </a:lnTo>
                <a:lnTo>
                  <a:pt x="5312232" y="10375"/>
                </a:lnTo>
                <a:close/>
              </a:path>
              <a:path w="6918959" h="835660">
                <a:moveTo>
                  <a:pt x="6125807" y="815162"/>
                </a:moveTo>
                <a:lnTo>
                  <a:pt x="6090437" y="714019"/>
                </a:lnTo>
                <a:lnTo>
                  <a:pt x="6023534" y="522706"/>
                </a:lnTo>
                <a:lnTo>
                  <a:pt x="5929719" y="254444"/>
                </a:lnTo>
                <a:lnTo>
                  <a:pt x="5844349" y="10375"/>
                </a:lnTo>
                <a:lnTo>
                  <a:pt x="5739358" y="10375"/>
                </a:lnTo>
                <a:lnTo>
                  <a:pt x="5739358" y="522706"/>
                </a:lnTo>
                <a:lnTo>
                  <a:pt x="5618975" y="522706"/>
                </a:lnTo>
                <a:lnTo>
                  <a:pt x="5643715" y="431457"/>
                </a:lnTo>
                <a:lnTo>
                  <a:pt x="5658967" y="370166"/>
                </a:lnTo>
                <a:lnTo>
                  <a:pt x="5668442" y="324815"/>
                </a:lnTo>
                <a:lnTo>
                  <a:pt x="5675566" y="271208"/>
                </a:lnTo>
                <a:lnTo>
                  <a:pt x="5676697" y="254444"/>
                </a:lnTo>
                <a:lnTo>
                  <a:pt x="5681637" y="254444"/>
                </a:lnTo>
                <a:lnTo>
                  <a:pt x="5686895" y="306400"/>
                </a:lnTo>
                <a:lnTo>
                  <a:pt x="5693905" y="345503"/>
                </a:lnTo>
                <a:lnTo>
                  <a:pt x="5706275" y="398818"/>
                </a:lnTo>
                <a:lnTo>
                  <a:pt x="5739358" y="522706"/>
                </a:lnTo>
                <a:lnTo>
                  <a:pt x="5739358" y="10375"/>
                </a:lnTo>
                <a:lnTo>
                  <a:pt x="5522214" y="10375"/>
                </a:lnTo>
                <a:lnTo>
                  <a:pt x="5235270" y="815162"/>
                </a:lnTo>
                <a:lnTo>
                  <a:pt x="5545861" y="815162"/>
                </a:lnTo>
                <a:lnTo>
                  <a:pt x="5570588" y="714019"/>
                </a:lnTo>
                <a:lnTo>
                  <a:pt x="5788838" y="714019"/>
                </a:lnTo>
                <a:lnTo>
                  <a:pt x="5814669" y="815162"/>
                </a:lnTo>
                <a:lnTo>
                  <a:pt x="6125807" y="815162"/>
                </a:lnTo>
                <a:close/>
              </a:path>
              <a:path w="6918959" h="835660">
                <a:moveTo>
                  <a:pt x="6918503" y="10375"/>
                </a:moveTo>
                <a:lnTo>
                  <a:pt x="6611226" y="10375"/>
                </a:lnTo>
                <a:lnTo>
                  <a:pt x="6521069" y="308317"/>
                </a:lnTo>
                <a:lnTo>
                  <a:pt x="6506553" y="359168"/>
                </a:lnTo>
                <a:lnTo>
                  <a:pt x="6494945" y="406171"/>
                </a:lnTo>
                <a:lnTo>
                  <a:pt x="6485941" y="450151"/>
                </a:lnTo>
                <a:lnTo>
                  <a:pt x="6479286" y="491921"/>
                </a:lnTo>
                <a:lnTo>
                  <a:pt x="6473787" y="491921"/>
                </a:lnTo>
                <a:lnTo>
                  <a:pt x="6469456" y="452081"/>
                </a:lnTo>
                <a:lnTo>
                  <a:pt x="6461963" y="409473"/>
                </a:lnTo>
                <a:lnTo>
                  <a:pt x="6450495" y="360553"/>
                </a:lnTo>
                <a:lnTo>
                  <a:pt x="6434214" y="301726"/>
                </a:lnTo>
                <a:lnTo>
                  <a:pt x="6348997" y="10375"/>
                </a:lnTo>
                <a:lnTo>
                  <a:pt x="6035649" y="10375"/>
                </a:lnTo>
                <a:lnTo>
                  <a:pt x="6342964" y="815162"/>
                </a:lnTo>
                <a:lnTo>
                  <a:pt x="6612318" y="815162"/>
                </a:lnTo>
                <a:lnTo>
                  <a:pt x="6918503" y="103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66331" y="1014875"/>
            <a:ext cx="544830" cy="805180"/>
          </a:xfrm>
          <a:custGeom>
            <a:avLst/>
            <a:gdLst/>
            <a:ahLst/>
            <a:cxnLst/>
            <a:rect l="l" t="t" r="r" b="b"/>
            <a:pathLst>
              <a:path w="544830" h="805180">
                <a:moveTo>
                  <a:pt x="544753" y="586740"/>
                </a:moveTo>
                <a:lnTo>
                  <a:pt x="283654" y="586740"/>
                </a:lnTo>
                <a:lnTo>
                  <a:pt x="283654" y="502920"/>
                </a:lnTo>
                <a:lnTo>
                  <a:pt x="514540" y="502920"/>
                </a:lnTo>
                <a:lnTo>
                  <a:pt x="514540" y="295910"/>
                </a:lnTo>
                <a:lnTo>
                  <a:pt x="283654" y="295910"/>
                </a:lnTo>
                <a:lnTo>
                  <a:pt x="283654" y="218440"/>
                </a:lnTo>
                <a:lnTo>
                  <a:pt x="538162" y="218440"/>
                </a:lnTo>
                <a:lnTo>
                  <a:pt x="538162" y="0"/>
                </a:lnTo>
                <a:lnTo>
                  <a:pt x="0" y="0"/>
                </a:lnTo>
                <a:lnTo>
                  <a:pt x="0" y="218440"/>
                </a:lnTo>
                <a:lnTo>
                  <a:pt x="0" y="295910"/>
                </a:lnTo>
                <a:lnTo>
                  <a:pt x="0" y="502920"/>
                </a:lnTo>
                <a:lnTo>
                  <a:pt x="0" y="586740"/>
                </a:lnTo>
                <a:lnTo>
                  <a:pt x="0" y="805180"/>
                </a:lnTo>
                <a:lnTo>
                  <a:pt x="544753" y="805180"/>
                </a:lnTo>
                <a:lnTo>
                  <a:pt x="544753" y="586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8104833" y="2069144"/>
            <a:ext cx="2054860" cy="193675"/>
            <a:chOff x="8104833" y="2069144"/>
            <a:chExt cx="2054860" cy="193675"/>
          </a:xfrm>
        </p:grpSpPr>
        <p:sp>
          <p:nvSpPr>
            <p:cNvPr id="14" name="object 14"/>
            <p:cNvSpPr/>
            <p:nvPr/>
          </p:nvSpPr>
          <p:spPr>
            <a:xfrm>
              <a:off x="8104822" y="2072887"/>
              <a:ext cx="104775" cy="186690"/>
            </a:xfrm>
            <a:custGeom>
              <a:avLst/>
              <a:gdLst/>
              <a:ahLst/>
              <a:cxnLst/>
              <a:rect l="l" t="t" r="r" b="b"/>
              <a:pathLst>
                <a:path w="104775" h="186689">
                  <a:moveTo>
                    <a:pt x="104292" y="157480"/>
                  </a:moveTo>
                  <a:lnTo>
                    <a:pt x="39179" y="157480"/>
                  </a:lnTo>
                  <a:lnTo>
                    <a:pt x="39179" y="102870"/>
                  </a:lnTo>
                  <a:lnTo>
                    <a:pt x="97294" y="102870"/>
                  </a:lnTo>
                  <a:lnTo>
                    <a:pt x="97294" y="74930"/>
                  </a:lnTo>
                  <a:lnTo>
                    <a:pt x="39179" y="74930"/>
                  </a:lnTo>
                  <a:lnTo>
                    <a:pt x="39179" y="27940"/>
                  </a:lnTo>
                  <a:lnTo>
                    <a:pt x="102222" y="27940"/>
                  </a:lnTo>
                  <a:lnTo>
                    <a:pt x="102222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4930"/>
                  </a:lnTo>
                  <a:lnTo>
                    <a:pt x="0" y="102870"/>
                  </a:lnTo>
                  <a:lnTo>
                    <a:pt x="0" y="157480"/>
                  </a:lnTo>
                  <a:lnTo>
                    <a:pt x="0" y="186690"/>
                  </a:lnTo>
                  <a:lnTo>
                    <a:pt x="104292" y="186690"/>
                  </a:lnTo>
                  <a:lnTo>
                    <a:pt x="104292" y="15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43147" y="2072263"/>
              <a:ext cx="127127" cy="18730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406879" y="2072887"/>
              <a:ext cx="104775" cy="186690"/>
            </a:xfrm>
            <a:custGeom>
              <a:avLst/>
              <a:gdLst/>
              <a:ahLst/>
              <a:cxnLst/>
              <a:rect l="l" t="t" r="r" b="b"/>
              <a:pathLst>
                <a:path w="104775" h="186689">
                  <a:moveTo>
                    <a:pt x="104279" y="157480"/>
                  </a:moveTo>
                  <a:lnTo>
                    <a:pt x="39166" y="157480"/>
                  </a:lnTo>
                  <a:lnTo>
                    <a:pt x="39166" y="102870"/>
                  </a:lnTo>
                  <a:lnTo>
                    <a:pt x="97282" y="102870"/>
                  </a:lnTo>
                  <a:lnTo>
                    <a:pt x="97282" y="74930"/>
                  </a:lnTo>
                  <a:lnTo>
                    <a:pt x="39166" y="74930"/>
                  </a:lnTo>
                  <a:lnTo>
                    <a:pt x="39166" y="27940"/>
                  </a:lnTo>
                  <a:lnTo>
                    <a:pt x="102209" y="27940"/>
                  </a:lnTo>
                  <a:lnTo>
                    <a:pt x="102209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4930"/>
                  </a:lnTo>
                  <a:lnTo>
                    <a:pt x="0" y="102870"/>
                  </a:lnTo>
                  <a:lnTo>
                    <a:pt x="0" y="157480"/>
                  </a:lnTo>
                  <a:lnTo>
                    <a:pt x="0" y="186690"/>
                  </a:lnTo>
                  <a:lnTo>
                    <a:pt x="104279" y="186690"/>
                  </a:lnTo>
                  <a:lnTo>
                    <a:pt x="104279" y="15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6634" y="2069144"/>
              <a:ext cx="263677" cy="1935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35628" y="2072263"/>
              <a:ext cx="127116" cy="18730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999360" y="2072887"/>
              <a:ext cx="104775" cy="186690"/>
            </a:xfrm>
            <a:custGeom>
              <a:avLst/>
              <a:gdLst/>
              <a:ahLst/>
              <a:cxnLst/>
              <a:rect l="l" t="t" r="r" b="b"/>
              <a:pathLst>
                <a:path w="104775" h="186689">
                  <a:moveTo>
                    <a:pt x="104279" y="157480"/>
                  </a:moveTo>
                  <a:lnTo>
                    <a:pt x="39179" y="157480"/>
                  </a:lnTo>
                  <a:lnTo>
                    <a:pt x="39179" y="102870"/>
                  </a:lnTo>
                  <a:lnTo>
                    <a:pt x="97294" y="102870"/>
                  </a:lnTo>
                  <a:lnTo>
                    <a:pt x="97294" y="74930"/>
                  </a:lnTo>
                  <a:lnTo>
                    <a:pt x="39179" y="74930"/>
                  </a:lnTo>
                  <a:lnTo>
                    <a:pt x="39179" y="27940"/>
                  </a:lnTo>
                  <a:lnTo>
                    <a:pt x="102209" y="27940"/>
                  </a:lnTo>
                  <a:lnTo>
                    <a:pt x="102209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4930"/>
                  </a:lnTo>
                  <a:lnTo>
                    <a:pt x="0" y="102870"/>
                  </a:lnTo>
                  <a:lnTo>
                    <a:pt x="0" y="157480"/>
                  </a:lnTo>
                  <a:lnTo>
                    <a:pt x="0" y="186690"/>
                  </a:lnTo>
                  <a:lnTo>
                    <a:pt x="104279" y="186690"/>
                  </a:lnTo>
                  <a:lnTo>
                    <a:pt x="104279" y="15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28342" y="2072260"/>
              <a:ext cx="231155" cy="18730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389110" y="2072887"/>
              <a:ext cx="104775" cy="186690"/>
            </a:xfrm>
            <a:custGeom>
              <a:avLst/>
              <a:gdLst/>
              <a:ahLst/>
              <a:cxnLst/>
              <a:rect l="l" t="t" r="r" b="b"/>
              <a:pathLst>
                <a:path w="104775" h="186689">
                  <a:moveTo>
                    <a:pt x="104292" y="157480"/>
                  </a:moveTo>
                  <a:lnTo>
                    <a:pt x="39192" y="157480"/>
                  </a:lnTo>
                  <a:lnTo>
                    <a:pt x="39192" y="102870"/>
                  </a:lnTo>
                  <a:lnTo>
                    <a:pt x="97307" y="102870"/>
                  </a:lnTo>
                  <a:lnTo>
                    <a:pt x="97307" y="74930"/>
                  </a:lnTo>
                  <a:lnTo>
                    <a:pt x="39192" y="74930"/>
                  </a:lnTo>
                  <a:lnTo>
                    <a:pt x="39192" y="27940"/>
                  </a:lnTo>
                  <a:lnTo>
                    <a:pt x="102222" y="27940"/>
                  </a:lnTo>
                  <a:lnTo>
                    <a:pt x="102222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4930"/>
                  </a:lnTo>
                  <a:lnTo>
                    <a:pt x="0" y="102870"/>
                  </a:lnTo>
                  <a:lnTo>
                    <a:pt x="0" y="157480"/>
                  </a:lnTo>
                  <a:lnTo>
                    <a:pt x="0" y="186690"/>
                  </a:lnTo>
                  <a:lnTo>
                    <a:pt x="104292" y="186690"/>
                  </a:lnTo>
                  <a:lnTo>
                    <a:pt x="104292" y="15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3281" y="2069151"/>
              <a:ext cx="126341" cy="1935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88328" y="2072260"/>
              <a:ext cx="127378" cy="19041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55433" y="2072263"/>
              <a:ext cx="139838" cy="1873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33184" y="2069151"/>
              <a:ext cx="126341" cy="193522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0275490" y="2022188"/>
            <a:ext cx="414020" cy="240665"/>
            <a:chOff x="10275490" y="2022188"/>
            <a:chExt cx="414020" cy="240665"/>
          </a:xfrm>
        </p:grpSpPr>
        <p:sp>
          <p:nvSpPr>
            <p:cNvPr id="27" name="object 27"/>
            <p:cNvSpPr/>
            <p:nvPr/>
          </p:nvSpPr>
          <p:spPr>
            <a:xfrm>
              <a:off x="10275481" y="2072887"/>
              <a:ext cx="97790" cy="186690"/>
            </a:xfrm>
            <a:custGeom>
              <a:avLst/>
              <a:gdLst/>
              <a:ahLst/>
              <a:cxnLst/>
              <a:rect l="l" t="t" r="r" b="b"/>
              <a:pathLst>
                <a:path w="97790" h="186689">
                  <a:moveTo>
                    <a:pt x="97282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86690"/>
                  </a:lnTo>
                  <a:lnTo>
                    <a:pt x="39179" y="186690"/>
                  </a:lnTo>
                  <a:lnTo>
                    <a:pt x="39179" y="105410"/>
                  </a:lnTo>
                  <a:lnTo>
                    <a:pt x="94678" y="105410"/>
                  </a:lnTo>
                  <a:lnTo>
                    <a:pt x="94678" y="76200"/>
                  </a:lnTo>
                  <a:lnTo>
                    <a:pt x="39179" y="76200"/>
                  </a:lnTo>
                  <a:lnTo>
                    <a:pt x="39179" y="27940"/>
                  </a:lnTo>
                  <a:lnTo>
                    <a:pt x="97282" y="27940"/>
                  </a:lnTo>
                  <a:lnTo>
                    <a:pt x="972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02629" y="2022188"/>
              <a:ext cx="127388" cy="24048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69225" y="2072263"/>
              <a:ext cx="119860" cy="187303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781697" y="2069146"/>
            <a:ext cx="995680" cy="193675"/>
            <a:chOff x="10781697" y="2069146"/>
            <a:chExt cx="995680" cy="193675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81697" y="2072260"/>
              <a:ext cx="141639" cy="18730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953204" y="2072887"/>
              <a:ext cx="104775" cy="186690"/>
            </a:xfrm>
            <a:custGeom>
              <a:avLst/>
              <a:gdLst/>
              <a:ahLst/>
              <a:cxnLst/>
              <a:rect l="l" t="t" r="r" b="b"/>
              <a:pathLst>
                <a:path w="104775" h="186689">
                  <a:moveTo>
                    <a:pt x="104292" y="157480"/>
                  </a:moveTo>
                  <a:lnTo>
                    <a:pt x="39192" y="157480"/>
                  </a:lnTo>
                  <a:lnTo>
                    <a:pt x="39192" y="102870"/>
                  </a:lnTo>
                  <a:lnTo>
                    <a:pt x="97294" y="102870"/>
                  </a:lnTo>
                  <a:lnTo>
                    <a:pt x="97294" y="74930"/>
                  </a:lnTo>
                  <a:lnTo>
                    <a:pt x="39192" y="74930"/>
                  </a:lnTo>
                  <a:lnTo>
                    <a:pt x="39192" y="27940"/>
                  </a:lnTo>
                  <a:lnTo>
                    <a:pt x="102222" y="27940"/>
                  </a:lnTo>
                  <a:lnTo>
                    <a:pt x="102222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4930"/>
                  </a:lnTo>
                  <a:lnTo>
                    <a:pt x="0" y="102870"/>
                  </a:lnTo>
                  <a:lnTo>
                    <a:pt x="0" y="157480"/>
                  </a:lnTo>
                  <a:lnTo>
                    <a:pt x="0" y="186690"/>
                  </a:lnTo>
                  <a:lnTo>
                    <a:pt x="104292" y="186690"/>
                  </a:lnTo>
                  <a:lnTo>
                    <a:pt x="104292" y="15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93937" y="2072263"/>
              <a:ext cx="119839" cy="18730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1249419" y="2072887"/>
              <a:ext cx="97790" cy="186690"/>
            </a:xfrm>
            <a:custGeom>
              <a:avLst/>
              <a:gdLst/>
              <a:ahLst/>
              <a:cxnLst/>
              <a:rect l="l" t="t" r="r" b="b"/>
              <a:pathLst>
                <a:path w="97790" h="186689">
                  <a:moveTo>
                    <a:pt x="97269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86690"/>
                  </a:lnTo>
                  <a:lnTo>
                    <a:pt x="39166" y="186690"/>
                  </a:lnTo>
                  <a:lnTo>
                    <a:pt x="39166" y="105410"/>
                  </a:lnTo>
                  <a:lnTo>
                    <a:pt x="94678" y="105410"/>
                  </a:lnTo>
                  <a:lnTo>
                    <a:pt x="94678" y="76200"/>
                  </a:lnTo>
                  <a:lnTo>
                    <a:pt x="39166" y="76200"/>
                  </a:lnTo>
                  <a:lnTo>
                    <a:pt x="39166" y="27940"/>
                  </a:lnTo>
                  <a:lnTo>
                    <a:pt x="97269" y="27940"/>
                  </a:lnTo>
                  <a:lnTo>
                    <a:pt x="97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74741" y="2069146"/>
              <a:ext cx="129189" cy="19353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39732" y="2069151"/>
              <a:ext cx="237258" cy="193522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11796598" y="2072264"/>
            <a:ext cx="256540" cy="187325"/>
          </a:xfrm>
          <a:custGeom>
            <a:avLst/>
            <a:gdLst/>
            <a:ahLst/>
            <a:cxnLst/>
            <a:rect l="l" t="t" r="r" b="b"/>
            <a:pathLst>
              <a:path w="256540" h="187325">
                <a:moveTo>
                  <a:pt x="126352" y="0"/>
                </a:moveTo>
                <a:lnTo>
                  <a:pt x="0" y="0"/>
                </a:lnTo>
                <a:lnTo>
                  <a:pt x="0" y="31750"/>
                </a:lnTo>
                <a:lnTo>
                  <a:pt x="43586" y="31750"/>
                </a:lnTo>
                <a:lnTo>
                  <a:pt x="43586" y="186690"/>
                </a:lnTo>
                <a:lnTo>
                  <a:pt x="82753" y="186690"/>
                </a:lnTo>
                <a:lnTo>
                  <a:pt x="82753" y="31750"/>
                </a:lnTo>
                <a:lnTo>
                  <a:pt x="126352" y="31750"/>
                </a:lnTo>
                <a:lnTo>
                  <a:pt x="126352" y="0"/>
                </a:lnTo>
                <a:close/>
              </a:path>
              <a:path w="256540" h="187325">
                <a:moveTo>
                  <a:pt x="255993" y="158102"/>
                </a:moveTo>
                <a:lnTo>
                  <a:pt x="190881" y="158102"/>
                </a:lnTo>
                <a:lnTo>
                  <a:pt x="190881" y="103492"/>
                </a:lnTo>
                <a:lnTo>
                  <a:pt x="248983" y="103492"/>
                </a:lnTo>
                <a:lnTo>
                  <a:pt x="248983" y="75552"/>
                </a:lnTo>
                <a:lnTo>
                  <a:pt x="190881" y="75552"/>
                </a:lnTo>
                <a:lnTo>
                  <a:pt x="190881" y="28562"/>
                </a:lnTo>
                <a:lnTo>
                  <a:pt x="253923" y="28562"/>
                </a:lnTo>
                <a:lnTo>
                  <a:pt x="253923" y="622"/>
                </a:lnTo>
                <a:lnTo>
                  <a:pt x="151688" y="622"/>
                </a:lnTo>
                <a:lnTo>
                  <a:pt x="151688" y="28562"/>
                </a:lnTo>
                <a:lnTo>
                  <a:pt x="151688" y="75552"/>
                </a:lnTo>
                <a:lnTo>
                  <a:pt x="151688" y="103492"/>
                </a:lnTo>
                <a:lnTo>
                  <a:pt x="151688" y="158102"/>
                </a:lnTo>
                <a:lnTo>
                  <a:pt x="151688" y="187312"/>
                </a:lnTo>
                <a:lnTo>
                  <a:pt x="255993" y="187312"/>
                </a:lnTo>
                <a:lnTo>
                  <a:pt x="255993" y="1581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12148670" y="2069146"/>
            <a:ext cx="191770" cy="193675"/>
            <a:chOff x="12148670" y="2069146"/>
            <a:chExt cx="191770" cy="193675"/>
          </a:xfrm>
        </p:grpSpPr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148670" y="2069146"/>
              <a:ext cx="121158" cy="19353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300675" y="2176446"/>
              <a:ext cx="39370" cy="82550"/>
            </a:xfrm>
            <a:custGeom>
              <a:avLst/>
              <a:gdLst/>
              <a:ahLst/>
              <a:cxnLst/>
              <a:rect l="l" t="t" r="r" b="b"/>
              <a:pathLst>
                <a:path w="39370" h="82550">
                  <a:moveTo>
                    <a:pt x="0" y="82550"/>
                  </a:moveTo>
                  <a:lnTo>
                    <a:pt x="39171" y="82550"/>
                  </a:lnTo>
                  <a:lnTo>
                    <a:pt x="39171" y="0"/>
                  </a:lnTo>
                  <a:lnTo>
                    <a:pt x="0" y="0"/>
                  </a:lnTo>
                  <a:lnTo>
                    <a:pt x="0" y="825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2300675" y="2069144"/>
            <a:ext cx="962025" cy="193675"/>
            <a:chOff x="12300675" y="2069144"/>
            <a:chExt cx="962025" cy="193675"/>
          </a:xfrm>
        </p:grpSpPr>
        <p:sp>
          <p:nvSpPr>
            <p:cNvPr id="42" name="object 42"/>
            <p:cNvSpPr/>
            <p:nvPr/>
          </p:nvSpPr>
          <p:spPr>
            <a:xfrm>
              <a:off x="12300674" y="2072315"/>
              <a:ext cx="123825" cy="186690"/>
            </a:xfrm>
            <a:custGeom>
              <a:avLst/>
              <a:gdLst/>
              <a:ahLst/>
              <a:cxnLst/>
              <a:rect l="l" t="t" r="r" b="b"/>
              <a:pathLst>
                <a:path w="123825" h="186689">
                  <a:moveTo>
                    <a:pt x="123228" y="0"/>
                  </a:moveTo>
                  <a:lnTo>
                    <a:pt x="84061" y="0"/>
                  </a:lnTo>
                  <a:lnTo>
                    <a:pt x="84061" y="74930"/>
                  </a:lnTo>
                  <a:lnTo>
                    <a:pt x="39166" y="74930"/>
                  </a:lnTo>
                  <a:lnTo>
                    <a:pt x="39166" y="0"/>
                  </a:lnTo>
                  <a:lnTo>
                    <a:pt x="0" y="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84061" y="104140"/>
                  </a:lnTo>
                  <a:lnTo>
                    <a:pt x="84061" y="186690"/>
                  </a:lnTo>
                  <a:lnTo>
                    <a:pt x="123228" y="186690"/>
                  </a:lnTo>
                  <a:lnTo>
                    <a:pt x="123228" y="104140"/>
                  </a:lnTo>
                  <a:lnTo>
                    <a:pt x="123228" y="74930"/>
                  </a:lnTo>
                  <a:lnTo>
                    <a:pt x="123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464414" y="2072263"/>
              <a:ext cx="119839" cy="18730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2620945" y="2072261"/>
              <a:ext cx="39370" cy="187325"/>
            </a:xfrm>
            <a:custGeom>
              <a:avLst/>
              <a:gdLst/>
              <a:ahLst/>
              <a:cxnLst/>
              <a:rect l="l" t="t" r="r" b="b"/>
              <a:pathLst>
                <a:path w="39370" h="187325">
                  <a:moveTo>
                    <a:pt x="39171" y="0"/>
                  </a:moveTo>
                  <a:lnTo>
                    <a:pt x="0" y="0"/>
                  </a:lnTo>
                  <a:lnTo>
                    <a:pt x="0" y="187303"/>
                  </a:lnTo>
                  <a:lnTo>
                    <a:pt x="39171" y="187303"/>
                  </a:lnTo>
                  <a:lnTo>
                    <a:pt x="3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694890" y="2069144"/>
              <a:ext cx="263939" cy="19353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2984188" y="2072887"/>
              <a:ext cx="104775" cy="186690"/>
            </a:xfrm>
            <a:custGeom>
              <a:avLst/>
              <a:gdLst/>
              <a:ahLst/>
              <a:cxnLst/>
              <a:rect l="l" t="t" r="r" b="b"/>
              <a:pathLst>
                <a:path w="104775" h="186689">
                  <a:moveTo>
                    <a:pt x="104305" y="157480"/>
                  </a:moveTo>
                  <a:lnTo>
                    <a:pt x="39192" y="157480"/>
                  </a:lnTo>
                  <a:lnTo>
                    <a:pt x="39192" y="102870"/>
                  </a:lnTo>
                  <a:lnTo>
                    <a:pt x="97294" y="102870"/>
                  </a:lnTo>
                  <a:lnTo>
                    <a:pt x="97294" y="74930"/>
                  </a:lnTo>
                  <a:lnTo>
                    <a:pt x="39192" y="74930"/>
                  </a:lnTo>
                  <a:lnTo>
                    <a:pt x="39192" y="27940"/>
                  </a:lnTo>
                  <a:lnTo>
                    <a:pt x="102235" y="27940"/>
                  </a:lnTo>
                  <a:lnTo>
                    <a:pt x="102235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4930"/>
                  </a:lnTo>
                  <a:lnTo>
                    <a:pt x="0" y="102870"/>
                  </a:lnTo>
                  <a:lnTo>
                    <a:pt x="0" y="157480"/>
                  </a:lnTo>
                  <a:lnTo>
                    <a:pt x="0" y="186690"/>
                  </a:lnTo>
                  <a:lnTo>
                    <a:pt x="104305" y="186690"/>
                  </a:lnTo>
                  <a:lnTo>
                    <a:pt x="104305" y="15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122243" y="2072263"/>
              <a:ext cx="139838" cy="187303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6899433" y="2069151"/>
            <a:ext cx="1169035" cy="193675"/>
            <a:chOff x="6899433" y="2069151"/>
            <a:chExt cx="1169035" cy="193675"/>
          </a:xfrm>
        </p:grpSpPr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99433" y="2072260"/>
              <a:ext cx="111295" cy="19041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49019" y="2072260"/>
              <a:ext cx="127378" cy="19041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07060" y="2069151"/>
              <a:ext cx="126331" cy="19352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370204" y="2072887"/>
              <a:ext cx="104775" cy="186690"/>
            </a:xfrm>
            <a:custGeom>
              <a:avLst/>
              <a:gdLst/>
              <a:ahLst/>
              <a:cxnLst/>
              <a:rect l="l" t="t" r="r" b="b"/>
              <a:pathLst>
                <a:path w="104775" h="186689">
                  <a:moveTo>
                    <a:pt x="104292" y="157480"/>
                  </a:moveTo>
                  <a:lnTo>
                    <a:pt x="39166" y="157480"/>
                  </a:lnTo>
                  <a:lnTo>
                    <a:pt x="39166" y="102870"/>
                  </a:lnTo>
                  <a:lnTo>
                    <a:pt x="97282" y="102870"/>
                  </a:lnTo>
                  <a:lnTo>
                    <a:pt x="97282" y="74930"/>
                  </a:lnTo>
                  <a:lnTo>
                    <a:pt x="39166" y="74930"/>
                  </a:lnTo>
                  <a:lnTo>
                    <a:pt x="39166" y="27940"/>
                  </a:lnTo>
                  <a:lnTo>
                    <a:pt x="102209" y="27940"/>
                  </a:lnTo>
                  <a:lnTo>
                    <a:pt x="102209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4930"/>
                  </a:lnTo>
                  <a:lnTo>
                    <a:pt x="0" y="102870"/>
                  </a:lnTo>
                  <a:lnTo>
                    <a:pt x="0" y="157480"/>
                  </a:lnTo>
                  <a:lnTo>
                    <a:pt x="0" y="186690"/>
                  </a:lnTo>
                  <a:lnTo>
                    <a:pt x="104292" y="186690"/>
                  </a:lnTo>
                  <a:lnTo>
                    <a:pt x="104292" y="15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508260" y="2072263"/>
              <a:ext cx="139838" cy="18730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685681" y="2072260"/>
              <a:ext cx="126341" cy="18730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846023" y="2176289"/>
              <a:ext cx="64135" cy="26670"/>
            </a:xfrm>
            <a:custGeom>
              <a:avLst/>
              <a:gdLst/>
              <a:ahLst/>
              <a:cxnLst/>
              <a:rect l="l" t="t" r="r" b="b"/>
              <a:pathLst>
                <a:path w="64134" h="26669">
                  <a:moveTo>
                    <a:pt x="63558" y="0"/>
                  </a:moveTo>
                  <a:lnTo>
                    <a:pt x="0" y="0"/>
                  </a:lnTo>
                  <a:lnTo>
                    <a:pt x="0" y="26459"/>
                  </a:lnTo>
                  <a:lnTo>
                    <a:pt x="63558" y="26459"/>
                  </a:lnTo>
                  <a:lnTo>
                    <a:pt x="63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41673" y="2069151"/>
              <a:ext cx="126341" cy="193522"/>
            </a:xfrm>
            <a:prstGeom prst="rect">
              <a:avLst/>
            </a:prstGeom>
          </p:spPr>
        </p:pic>
      </p:grpSp>
      <p:sp>
        <p:nvSpPr>
          <p:cNvPr id="57" name="object 57"/>
          <p:cNvSpPr/>
          <p:nvPr/>
        </p:nvSpPr>
        <p:spPr>
          <a:xfrm>
            <a:off x="5433898" y="9995134"/>
            <a:ext cx="364490" cy="553085"/>
          </a:xfrm>
          <a:custGeom>
            <a:avLst/>
            <a:gdLst/>
            <a:ahLst/>
            <a:cxnLst/>
            <a:rect l="l" t="t" r="r" b="b"/>
            <a:pathLst>
              <a:path w="364489" h="553084">
                <a:moveTo>
                  <a:pt x="182101" y="0"/>
                </a:moveTo>
                <a:lnTo>
                  <a:pt x="134470" y="4124"/>
                </a:lnTo>
                <a:lnTo>
                  <a:pt x="94011" y="16164"/>
                </a:lnTo>
                <a:lnTo>
                  <a:pt x="37341" y="61998"/>
                </a:lnTo>
                <a:lnTo>
                  <a:pt x="18508" y="100361"/>
                </a:lnTo>
                <a:lnTo>
                  <a:pt x="7079" y="147381"/>
                </a:lnTo>
                <a:lnTo>
                  <a:pt x="1421" y="203627"/>
                </a:lnTo>
                <a:lnTo>
                  <a:pt x="53" y="262923"/>
                </a:lnTo>
                <a:lnTo>
                  <a:pt x="0" y="274148"/>
                </a:lnTo>
                <a:lnTo>
                  <a:pt x="1467" y="338703"/>
                </a:lnTo>
                <a:lnTo>
                  <a:pt x="7089" y="397320"/>
                </a:lnTo>
                <a:lnTo>
                  <a:pt x="18129" y="446067"/>
                </a:lnTo>
                <a:lnTo>
                  <a:pt x="35956" y="485494"/>
                </a:lnTo>
                <a:lnTo>
                  <a:pt x="61938" y="516151"/>
                </a:lnTo>
                <a:lnTo>
                  <a:pt x="111492" y="542313"/>
                </a:lnTo>
                <a:lnTo>
                  <a:pt x="182918" y="552768"/>
                </a:lnTo>
                <a:lnTo>
                  <a:pt x="229396" y="548428"/>
                </a:lnTo>
                <a:lnTo>
                  <a:pt x="269486" y="535966"/>
                </a:lnTo>
                <a:lnTo>
                  <a:pt x="302147" y="516223"/>
                </a:lnTo>
                <a:lnTo>
                  <a:pt x="326338" y="490037"/>
                </a:lnTo>
                <a:lnTo>
                  <a:pt x="337036" y="469137"/>
                </a:lnTo>
                <a:lnTo>
                  <a:pt x="181452" y="469137"/>
                </a:lnTo>
                <a:lnTo>
                  <a:pt x="151059" y="461627"/>
                </a:lnTo>
                <a:lnTo>
                  <a:pt x="131105" y="438808"/>
                </a:lnTo>
                <a:lnTo>
                  <a:pt x="119475" y="400245"/>
                </a:lnTo>
                <a:lnTo>
                  <a:pt x="114049" y="345504"/>
                </a:lnTo>
                <a:lnTo>
                  <a:pt x="112711" y="274148"/>
                </a:lnTo>
                <a:lnTo>
                  <a:pt x="114134" y="203272"/>
                </a:lnTo>
                <a:lnTo>
                  <a:pt x="119789" y="149656"/>
                </a:lnTo>
                <a:lnTo>
                  <a:pt x="131752" y="112432"/>
                </a:lnTo>
                <a:lnTo>
                  <a:pt x="152103" y="90733"/>
                </a:lnTo>
                <a:lnTo>
                  <a:pt x="182918" y="83693"/>
                </a:lnTo>
                <a:lnTo>
                  <a:pt x="337816" y="83693"/>
                </a:lnTo>
                <a:lnTo>
                  <a:pt x="330172" y="67235"/>
                </a:lnTo>
                <a:lnTo>
                  <a:pt x="305354" y="38134"/>
                </a:lnTo>
                <a:lnTo>
                  <a:pt x="282696" y="22418"/>
                </a:lnTo>
                <a:lnTo>
                  <a:pt x="254176" y="10393"/>
                </a:lnTo>
                <a:lnTo>
                  <a:pt x="220433" y="2705"/>
                </a:lnTo>
                <a:lnTo>
                  <a:pt x="182101" y="0"/>
                </a:lnTo>
                <a:close/>
              </a:path>
              <a:path w="364489" h="553084">
                <a:moveTo>
                  <a:pt x="337816" y="83693"/>
                </a:moveTo>
                <a:lnTo>
                  <a:pt x="182918" y="83693"/>
                </a:lnTo>
                <a:lnTo>
                  <a:pt x="213006" y="90621"/>
                </a:lnTo>
                <a:lnTo>
                  <a:pt x="232921" y="111884"/>
                </a:lnTo>
                <a:lnTo>
                  <a:pt x="244667" y="148202"/>
                </a:lnTo>
                <a:lnTo>
                  <a:pt x="250245" y="200294"/>
                </a:lnTo>
                <a:lnTo>
                  <a:pt x="251537" y="262923"/>
                </a:lnTo>
                <a:lnTo>
                  <a:pt x="251579" y="274148"/>
                </a:lnTo>
                <a:lnTo>
                  <a:pt x="250527" y="342509"/>
                </a:lnTo>
                <a:lnTo>
                  <a:pt x="245453" y="398773"/>
                </a:lnTo>
                <a:lnTo>
                  <a:pt x="233925" y="438248"/>
                </a:lnTo>
                <a:lnTo>
                  <a:pt x="213430" y="461511"/>
                </a:lnTo>
                <a:lnTo>
                  <a:pt x="181452" y="469137"/>
                </a:lnTo>
                <a:lnTo>
                  <a:pt x="337036" y="469137"/>
                </a:lnTo>
                <a:lnTo>
                  <a:pt x="354572" y="417540"/>
                </a:lnTo>
                <a:lnTo>
                  <a:pt x="360893" y="372580"/>
                </a:lnTo>
                <a:lnTo>
                  <a:pt x="363738" y="321196"/>
                </a:lnTo>
                <a:lnTo>
                  <a:pt x="364400" y="262923"/>
                </a:lnTo>
                <a:lnTo>
                  <a:pt x="362928" y="201159"/>
                </a:lnTo>
                <a:lnTo>
                  <a:pt x="357607" y="148202"/>
                </a:lnTo>
                <a:lnTo>
                  <a:pt x="347150" y="103789"/>
                </a:lnTo>
                <a:lnTo>
                  <a:pt x="337816" y="83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873002" y="10155724"/>
            <a:ext cx="299085" cy="526415"/>
          </a:xfrm>
          <a:custGeom>
            <a:avLst/>
            <a:gdLst/>
            <a:ahLst/>
            <a:cxnLst/>
            <a:rect l="l" t="t" r="r" b="b"/>
            <a:pathLst>
              <a:path w="299085" h="526415">
                <a:moveTo>
                  <a:pt x="103190" y="9015"/>
                </a:moveTo>
                <a:lnTo>
                  <a:pt x="0" y="9015"/>
                </a:lnTo>
                <a:lnTo>
                  <a:pt x="1558" y="31351"/>
                </a:lnTo>
                <a:lnTo>
                  <a:pt x="2719" y="52482"/>
                </a:lnTo>
                <a:lnTo>
                  <a:pt x="3445" y="72620"/>
                </a:lnTo>
                <a:lnTo>
                  <a:pt x="3617" y="85879"/>
                </a:lnTo>
                <a:lnTo>
                  <a:pt x="3696" y="525910"/>
                </a:lnTo>
                <a:lnTo>
                  <a:pt x="107630" y="525910"/>
                </a:lnTo>
                <a:lnTo>
                  <a:pt x="107630" y="352648"/>
                </a:lnTo>
                <a:lnTo>
                  <a:pt x="270719" y="352648"/>
                </a:lnTo>
                <a:lnTo>
                  <a:pt x="284713" y="325717"/>
                </a:lnTo>
                <a:lnTo>
                  <a:pt x="150864" y="325717"/>
                </a:lnTo>
                <a:lnTo>
                  <a:pt x="131375" y="320383"/>
                </a:lnTo>
                <a:lnTo>
                  <a:pt x="117625" y="304328"/>
                </a:lnTo>
                <a:lnTo>
                  <a:pt x="109477" y="277470"/>
                </a:lnTo>
                <a:lnTo>
                  <a:pt x="106792" y="239730"/>
                </a:lnTo>
                <a:lnTo>
                  <a:pt x="106792" y="158403"/>
                </a:lnTo>
                <a:lnTo>
                  <a:pt x="108439" y="115698"/>
                </a:lnTo>
                <a:lnTo>
                  <a:pt x="114920" y="85879"/>
                </a:lnTo>
                <a:lnTo>
                  <a:pt x="128543" y="68394"/>
                </a:lnTo>
                <a:lnTo>
                  <a:pt x="151618" y="62689"/>
                </a:lnTo>
                <a:lnTo>
                  <a:pt x="283871" y="62689"/>
                </a:lnTo>
                <a:lnTo>
                  <a:pt x="282713" y="58499"/>
                </a:lnTo>
                <a:lnTo>
                  <a:pt x="273881" y="44878"/>
                </a:lnTo>
                <a:lnTo>
                  <a:pt x="106792" y="44878"/>
                </a:lnTo>
                <a:lnTo>
                  <a:pt x="103190" y="9015"/>
                </a:lnTo>
                <a:close/>
              </a:path>
              <a:path w="299085" h="526415">
                <a:moveTo>
                  <a:pt x="270719" y="352648"/>
                </a:moveTo>
                <a:lnTo>
                  <a:pt x="107630" y="352648"/>
                </a:lnTo>
                <a:lnTo>
                  <a:pt x="124977" y="370607"/>
                </a:lnTo>
                <a:lnTo>
                  <a:pt x="144742" y="383154"/>
                </a:lnTo>
                <a:lnTo>
                  <a:pt x="167042" y="390516"/>
                </a:lnTo>
                <a:lnTo>
                  <a:pt x="191994" y="392919"/>
                </a:lnTo>
                <a:lnTo>
                  <a:pt x="234934" y="385446"/>
                </a:lnTo>
                <a:lnTo>
                  <a:pt x="265400" y="362884"/>
                </a:lnTo>
                <a:lnTo>
                  <a:pt x="270719" y="352648"/>
                </a:lnTo>
                <a:close/>
              </a:path>
              <a:path w="299085" h="526415">
                <a:moveTo>
                  <a:pt x="283871" y="62689"/>
                </a:moveTo>
                <a:lnTo>
                  <a:pt x="151618" y="62689"/>
                </a:lnTo>
                <a:lnTo>
                  <a:pt x="175992" y="70377"/>
                </a:lnTo>
                <a:lnTo>
                  <a:pt x="188695" y="93905"/>
                </a:lnTo>
                <a:lnTo>
                  <a:pt x="193530" y="133968"/>
                </a:lnTo>
                <a:lnTo>
                  <a:pt x="194297" y="191261"/>
                </a:lnTo>
                <a:lnTo>
                  <a:pt x="194245" y="202517"/>
                </a:lnTo>
                <a:lnTo>
                  <a:pt x="193086" y="254765"/>
                </a:lnTo>
                <a:lnTo>
                  <a:pt x="187447" y="294035"/>
                </a:lnTo>
                <a:lnTo>
                  <a:pt x="174375" y="317760"/>
                </a:lnTo>
                <a:lnTo>
                  <a:pt x="150864" y="325717"/>
                </a:lnTo>
                <a:lnTo>
                  <a:pt x="284713" y="325717"/>
                </a:lnTo>
                <a:lnTo>
                  <a:pt x="285077" y="325018"/>
                </a:lnTo>
                <a:lnTo>
                  <a:pt x="295647" y="271634"/>
                </a:lnTo>
                <a:lnTo>
                  <a:pt x="298797" y="202517"/>
                </a:lnTo>
                <a:lnTo>
                  <a:pt x="297825" y="144492"/>
                </a:lnTo>
                <a:lnTo>
                  <a:pt x="293280" y="96718"/>
                </a:lnTo>
                <a:lnTo>
                  <a:pt x="283871" y="62689"/>
                </a:lnTo>
                <a:close/>
              </a:path>
              <a:path w="299085" h="526415">
                <a:moveTo>
                  <a:pt x="189680" y="0"/>
                </a:moveTo>
                <a:lnTo>
                  <a:pt x="162777" y="3027"/>
                </a:lnTo>
                <a:lnTo>
                  <a:pt x="139578" y="11813"/>
                </a:lnTo>
                <a:lnTo>
                  <a:pt x="120708" y="25912"/>
                </a:lnTo>
                <a:lnTo>
                  <a:pt x="106792" y="44878"/>
                </a:lnTo>
                <a:lnTo>
                  <a:pt x="273881" y="44878"/>
                </a:lnTo>
                <a:lnTo>
                  <a:pt x="232062" y="8122"/>
                </a:lnTo>
                <a:lnTo>
                  <a:pt x="1896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30052" y="10155768"/>
            <a:ext cx="307975" cy="392430"/>
          </a:xfrm>
          <a:custGeom>
            <a:avLst/>
            <a:gdLst/>
            <a:ahLst/>
            <a:cxnLst/>
            <a:rect l="l" t="t" r="r" b="b"/>
            <a:pathLst>
              <a:path w="307975" h="392429">
                <a:moveTo>
                  <a:pt x="155419" y="0"/>
                </a:moveTo>
                <a:lnTo>
                  <a:pt x="104215" y="4862"/>
                </a:lnTo>
                <a:lnTo>
                  <a:pt x="64320" y="19743"/>
                </a:lnTo>
                <a:lnTo>
                  <a:pt x="34843" y="45081"/>
                </a:lnTo>
                <a:lnTo>
                  <a:pt x="14891" y="81314"/>
                </a:lnTo>
                <a:lnTo>
                  <a:pt x="3574" y="128882"/>
                </a:lnTo>
                <a:lnTo>
                  <a:pt x="0" y="188224"/>
                </a:lnTo>
                <a:lnTo>
                  <a:pt x="2101" y="245387"/>
                </a:lnTo>
                <a:lnTo>
                  <a:pt x="9118" y="292356"/>
                </a:lnTo>
                <a:lnTo>
                  <a:pt x="22121" y="329641"/>
                </a:lnTo>
                <a:lnTo>
                  <a:pt x="70372" y="377199"/>
                </a:lnTo>
                <a:lnTo>
                  <a:pt x="107760" y="388493"/>
                </a:lnTo>
                <a:lnTo>
                  <a:pt x="155419" y="392145"/>
                </a:lnTo>
                <a:lnTo>
                  <a:pt x="210555" y="386237"/>
                </a:lnTo>
                <a:lnTo>
                  <a:pt x="253249" y="368533"/>
                </a:lnTo>
                <a:lnTo>
                  <a:pt x="283611" y="339065"/>
                </a:lnTo>
                <a:lnTo>
                  <a:pt x="288855" y="327152"/>
                </a:lnTo>
                <a:lnTo>
                  <a:pt x="154654" y="327152"/>
                </a:lnTo>
                <a:lnTo>
                  <a:pt x="133117" y="322328"/>
                </a:lnTo>
                <a:lnTo>
                  <a:pt x="118495" y="307567"/>
                </a:lnTo>
                <a:lnTo>
                  <a:pt x="110173" y="282434"/>
                </a:lnTo>
                <a:lnTo>
                  <a:pt x="107535" y="246495"/>
                </a:lnTo>
                <a:lnTo>
                  <a:pt x="107535" y="207627"/>
                </a:lnTo>
                <a:lnTo>
                  <a:pt x="307770" y="207627"/>
                </a:lnTo>
                <a:lnTo>
                  <a:pt x="307770" y="150937"/>
                </a:lnTo>
                <a:lnTo>
                  <a:pt x="307519" y="148623"/>
                </a:lnTo>
                <a:lnTo>
                  <a:pt x="107535" y="148623"/>
                </a:lnTo>
                <a:lnTo>
                  <a:pt x="107535" y="135964"/>
                </a:lnTo>
                <a:lnTo>
                  <a:pt x="110613" y="103192"/>
                </a:lnTo>
                <a:lnTo>
                  <a:pt x="119733" y="79874"/>
                </a:lnTo>
                <a:lnTo>
                  <a:pt x="134725" y="65936"/>
                </a:lnTo>
                <a:lnTo>
                  <a:pt x="155419" y="61307"/>
                </a:lnTo>
                <a:lnTo>
                  <a:pt x="286979" y="61307"/>
                </a:lnTo>
                <a:lnTo>
                  <a:pt x="283828" y="53898"/>
                </a:lnTo>
                <a:lnTo>
                  <a:pt x="253575" y="23857"/>
                </a:lnTo>
                <a:lnTo>
                  <a:pt x="210844" y="5940"/>
                </a:lnTo>
                <a:lnTo>
                  <a:pt x="155419" y="0"/>
                </a:lnTo>
                <a:close/>
              </a:path>
              <a:path w="307975" h="392429">
                <a:moveTo>
                  <a:pt x="307770" y="244955"/>
                </a:moveTo>
                <a:lnTo>
                  <a:pt x="203198" y="244955"/>
                </a:lnTo>
                <a:lnTo>
                  <a:pt x="203198" y="251699"/>
                </a:lnTo>
                <a:lnTo>
                  <a:pt x="200009" y="284630"/>
                </a:lnTo>
                <a:lnTo>
                  <a:pt x="190651" y="308218"/>
                </a:lnTo>
                <a:lnTo>
                  <a:pt x="175430" y="322410"/>
                </a:lnTo>
                <a:lnTo>
                  <a:pt x="154654" y="327152"/>
                </a:lnTo>
                <a:lnTo>
                  <a:pt x="288855" y="327152"/>
                </a:lnTo>
                <a:lnTo>
                  <a:pt x="301749" y="297862"/>
                </a:lnTo>
                <a:lnTo>
                  <a:pt x="307770" y="244955"/>
                </a:lnTo>
                <a:close/>
              </a:path>
              <a:path w="307975" h="392429">
                <a:moveTo>
                  <a:pt x="286979" y="61307"/>
                </a:moveTo>
                <a:lnTo>
                  <a:pt x="155419" y="61307"/>
                </a:lnTo>
                <a:lnTo>
                  <a:pt x="174916" y="65003"/>
                </a:lnTo>
                <a:lnTo>
                  <a:pt x="189470" y="75824"/>
                </a:lnTo>
                <a:lnTo>
                  <a:pt x="198574" y="93368"/>
                </a:lnTo>
                <a:lnTo>
                  <a:pt x="201721" y="117232"/>
                </a:lnTo>
                <a:lnTo>
                  <a:pt x="201721" y="148623"/>
                </a:lnTo>
                <a:lnTo>
                  <a:pt x="307519" y="148623"/>
                </a:lnTo>
                <a:lnTo>
                  <a:pt x="301821" y="96210"/>
                </a:lnTo>
                <a:lnTo>
                  <a:pt x="286979" y="613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599047" y="10155704"/>
            <a:ext cx="294640" cy="384175"/>
          </a:xfrm>
          <a:custGeom>
            <a:avLst/>
            <a:gdLst/>
            <a:ahLst/>
            <a:cxnLst/>
            <a:rect l="l" t="t" r="r" b="b"/>
            <a:pathLst>
              <a:path w="294640" h="384175">
                <a:moveTo>
                  <a:pt x="192727" y="0"/>
                </a:moveTo>
                <a:lnTo>
                  <a:pt x="166316" y="3075"/>
                </a:lnTo>
                <a:lnTo>
                  <a:pt x="143309" y="12185"/>
                </a:lnTo>
                <a:lnTo>
                  <a:pt x="124104" y="27158"/>
                </a:lnTo>
                <a:lnTo>
                  <a:pt x="109096" y="47820"/>
                </a:lnTo>
                <a:lnTo>
                  <a:pt x="106059" y="9015"/>
                </a:lnTo>
                <a:lnTo>
                  <a:pt x="0" y="9015"/>
                </a:lnTo>
                <a:lnTo>
                  <a:pt x="2191" y="27061"/>
                </a:lnTo>
                <a:lnTo>
                  <a:pt x="3316" y="44286"/>
                </a:lnTo>
                <a:lnTo>
                  <a:pt x="3731" y="60687"/>
                </a:lnTo>
                <a:lnTo>
                  <a:pt x="3790" y="384030"/>
                </a:lnTo>
                <a:lnTo>
                  <a:pt x="109096" y="384030"/>
                </a:lnTo>
                <a:lnTo>
                  <a:pt x="109096" y="117315"/>
                </a:lnTo>
                <a:lnTo>
                  <a:pt x="112323" y="95173"/>
                </a:lnTo>
                <a:lnTo>
                  <a:pt x="121437" y="78485"/>
                </a:lnTo>
                <a:lnTo>
                  <a:pt x="135587" y="67957"/>
                </a:lnTo>
                <a:lnTo>
                  <a:pt x="153922" y="64291"/>
                </a:lnTo>
                <a:lnTo>
                  <a:pt x="171704" y="68335"/>
                </a:lnTo>
                <a:lnTo>
                  <a:pt x="182402" y="80365"/>
                </a:lnTo>
                <a:lnTo>
                  <a:pt x="187635" y="100226"/>
                </a:lnTo>
                <a:lnTo>
                  <a:pt x="189020" y="127765"/>
                </a:lnTo>
                <a:lnTo>
                  <a:pt x="189020" y="384030"/>
                </a:lnTo>
                <a:lnTo>
                  <a:pt x="294347" y="384030"/>
                </a:lnTo>
                <a:lnTo>
                  <a:pt x="294347" y="98625"/>
                </a:lnTo>
                <a:lnTo>
                  <a:pt x="287705" y="56109"/>
                </a:lnTo>
                <a:lnTo>
                  <a:pt x="268168" y="25219"/>
                </a:lnTo>
                <a:lnTo>
                  <a:pt x="236315" y="6375"/>
                </a:lnTo>
                <a:lnTo>
                  <a:pt x="192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90448" y="10001815"/>
            <a:ext cx="786765" cy="546100"/>
          </a:xfrm>
          <a:custGeom>
            <a:avLst/>
            <a:gdLst/>
            <a:ahLst/>
            <a:cxnLst/>
            <a:rect l="l" t="t" r="r" b="b"/>
            <a:pathLst>
              <a:path w="786765" h="546100">
                <a:moveTo>
                  <a:pt x="427964" y="155409"/>
                </a:moveTo>
                <a:lnTo>
                  <a:pt x="423824" y="103708"/>
                </a:lnTo>
                <a:lnTo>
                  <a:pt x="410959" y="63665"/>
                </a:lnTo>
                <a:lnTo>
                  <a:pt x="356628" y="14566"/>
                </a:lnTo>
                <a:lnTo>
                  <a:pt x="313893" y="3479"/>
                </a:lnTo>
                <a:lnTo>
                  <a:pt x="313728" y="3479"/>
                </a:lnTo>
                <a:lnTo>
                  <a:pt x="313728" y="165862"/>
                </a:lnTo>
                <a:lnTo>
                  <a:pt x="313004" y="187553"/>
                </a:lnTo>
                <a:lnTo>
                  <a:pt x="306819" y="239674"/>
                </a:lnTo>
                <a:lnTo>
                  <a:pt x="291363" y="312597"/>
                </a:lnTo>
                <a:lnTo>
                  <a:pt x="272186" y="375831"/>
                </a:lnTo>
                <a:lnTo>
                  <a:pt x="245872" y="424853"/>
                </a:lnTo>
                <a:lnTo>
                  <a:pt x="195300" y="452932"/>
                </a:lnTo>
                <a:lnTo>
                  <a:pt x="156870" y="455777"/>
                </a:lnTo>
                <a:lnTo>
                  <a:pt x="140487" y="455777"/>
                </a:lnTo>
                <a:lnTo>
                  <a:pt x="131495" y="454964"/>
                </a:lnTo>
                <a:lnTo>
                  <a:pt x="211416" y="79908"/>
                </a:lnTo>
                <a:lnTo>
                  <a:pt x="218948" y="79222"/>
                </a:lnTo>
                <a:lnTo>
                  <a:pt x="233006" y="79222"/>
                </a:lnTo>
                <a:lnTo>
                  <a:pt x="270865" y="83934"/>
                </a:lnTo>
                <a:lnTo>
                  <a:pt x="295808" y="99021"/>
                </a:lnTo>
                <a:lnTo>
                  <a:pt x="309537" y="125857"/>
                </a:lnTo>
                <a:lnTo>
                  <a:pt x="313728" y="165862"/>
                </a:lnTo>
                <a:lnTo>
                  <a:pt x="313728" y="3479"/>
                </a:lnTo>
                <a:lnTo>
                  <a:pt x="259943" y="0"/>
                </a:lnTo>
                <a:lnTo>
                  <a:pt x="114274" y="0"/>
                </a:lnTo>
                <a:lnTo>
                  <a:pt x="0" y="537921"/>
                </a:lnTo>
                <a:lnTo>
                  <a:pt x="155371" y="537921"/>
                </a:lnTo>
                <a:lnTo>
                  <a:pt x="220560" y="535965"/>
                </a:lnTo>
                <a:lnTo>
                  <a:pt x="282308" y="522211"/>
                </a:lnTo>
                <a:lnTo>
                  <a:pt x="328485" y="492772"/>
                </a:lnTo>
                <a:lnTo>
                  <a:pt x="356971" y="455777"/>
                </a:lnTo>
                <a:lnTo>
                  <a:pt x="377990" y="413512"/>
                </a:lnTo>
                <a:lnTo>
                  <a:pt x="391541" y="370941"/>
                </a:lnTo>
                <a:lnTo>
                  <a:pt x="405218" y="316064"/>
                </a:lnTo>
                <a:lnTo>
                  <a:pt x="419087" y="248869"/>
                </a:lnTo>
                <a:lnTo>
                  <a:pt x="425742" y="201015"/>
                </a:lnTo>
                <a:lnTo>
                  <a:pt x="427405" y="178003"/>
                </a:lnTo>
                <a:lnTo>
                  <a:pt x="427964" y="155409"/>
                </a:lnTo>
                <a:close/>
              </a:path>
              <a:path w="786765" h="546100">
                <a:moveTo>
                  <a:pt x="786536" y="279514"/>
                </a:moveTo>
                <a:lnTo>
                  <a:pt x="780846" y="235153"/>
                </a:lnTo>
                <a:lnTo>
                  <a:pt x="773036" y="218960"/>
                </a:lnTo>
                <a:lnTo>
                  <a:pt x="763955" y="200101"/>
                </a:lnTo>
                <a:lnTo>
                  <a:pt x="736092" y="174663"/>
                </a:lnTo>
                <a:lnTo>
                  <a:pt x="697496" y="159156"/>
                </a:lnTo>
                <a:lnTo>
                  <a:pt x="682688" y="157581"/>
                </a:lnTo>
                <a:lnTo>
                  <a:pt x="682688" y="262966"/>
                </a:lnTo>
                <a:lnTo>
                  <a:pt x="681977" y="278079"/>
                </a:lnTo>
                <a:lnTo>
                  <a:pt x="676097" y="321208"/>
                </a:lnTo>
                <a:lnTo>
                  <a:pt x="663892" y="381533"/>
                </a:lnTo>
                <a:lnTo>
                  <a:pt x="652462" y="427139"/>
                </a:lnTo>
                <a:lnTo>
                  <a:pt x="629119" y="471944"/>
                </a:lnTo>
                <a:lnTo>
                  <a:pt x="599884" y="482549"/>
                </a:lnTo>
                <a:lnTo>
                  <a:pt x="583603" y="479640"/>
                </a:lnTo>
                <a:lnTo>
                  <a:pt x="571906" y="470979"/>
                </a:lnTo>
                <a:lnTo>
                  <a:pt x="564845" y="456730"/>
                </a:lnTo>
                <a:lnTo>
                  <a:pt x="562483" y="437007"/>
                </a:lnTo>
                <a:lnTo>
                  <a:pt x="564210" y="418058"/>
                </a:lnTo>
                <a:lnTo>
                  <a:pt x="569010" y="391375"/>
                </a:lnTo>
                <a:lnTo>
                  <a:pt x="576338" y="356717"/>
                </a:lnTo>
                <a:lnTo>
                  <a:pt x="585622" y="313867"/>
                </a:lnTo>
                <a:lnTo>
                  <a:pt x="589940" y="293636"/>
                </a:lnTo>
                <a:lnTo>
                  <a:pt x="607199" y="241935"/>
                </a:lnTo>
                <a:lnTo>
                  <a:pt x="646201" y="218960"/>
                </a:lnTo>
                <a:lnTo>
                  <a:pt x="662279" y="221742"/>
                </a:lnTo>
                <a:lnTo>
                  <a:pt x="673671" y="230060"/>
                </a:lnTo>
                <a:lnTo>
                  <a:pt x="680440" y="243827"/>
                </a:lnTo>
                <a:lnTo>
                  <a:pt x="682688" y="262966"/>
                </a:lnTo>
                <a:lnTo>
                  <a:pt x="682688" y="157581"/>
                </a:lnTo>
                <a:lnTo>
                  <a:pt x="603491" y="157708"/>
                </a:lnTo>
                <a:lnTo>
                  <a:pt x="566496" y="169684"/>
                </a:lnTo>
                <a:lnTo>
                  <a:pt x="510882" y="221919"/>
                </a:lnTo>
                <a:lnTo>
                  <a:pt x="491896" y="262966"/>
                </a:lnTo>
                <a:lnTo>
                  <a:pt x="473570" y="328104"/>
                </a:lnTo>
                <a:lnTo>
                  <a:pt x="464159" y="380390"/>
                </a:lnTo>
                <a:lnTo>
                  <a:pt x="460844" y="422135"/>
                </a:lnTo>
                <a:lnTo>
                  <a:pt x="466547" y="466026"/>
                </a:lnTo>
                <a:lnTo>
                  <a:pt x="483527" y="500634"/>
                </a:lnTo>
                <a:lnTo>
                  <a:pt x="511568" y="525703"/>
                </a:lnTo>
                <a:lnTo>
                  <a:pt x="550418" y="540943"/>
                </a:lnTo>
                <a:lnTo>
                  <a:pt x="599884" y="546087"/>
                </a:lnTo>
                <a:lnTo>
                  <a:pt x="644740" y="542175"/>
                </a:lnTo>
                <a:lnTo>
                  <a:pt x="681634" y="530009"/>
                </a:lnTo>
                <a:lnTo>
                  <a:pt x="732980" y="482549"/>
                </a:lnTo>
                <a:lnTo>
                  <a:pt x="756424" y="434454"/>
                </a:lnTo>
                <a:lnTo>
                  <a:pt x="774598" y="370560"/>
                </a:lnTo>
                <a:lnTo>
                  <a:pt x="783640" y="319963"/>
                </a:lnTo>
                <a:lnTo>
                  <a:pt x="785825" y="298526"/>
                </a:lnTo>
                <a:lnTo>
                  <a:pt x="786536" y="2795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22603" y="10155713"/>
            <a:ext cx="921385" cy="393065"/>
          </a:xfrm>
          <a:custGeom>
            <a:avLst/>
            <a:gdLst/>
            <a:ahLst/>
            <a:cxnLst/>
            <a:rect l="l" t="t" r="r" b="b"/>
            <a:pathLst>
              <a:path w="921384" h="393065">
                <a:moveTo>
                  <a:pt x="325653" y="125615"/>
                </a:moveTo>
                <a:lnTo>
                  <a:pt x="319963" y="81254"/>
                </a:lnTo>
                <a:lnTo>
                  <a:pt x="312140" y="65062"/>
                </a:lnTo>
                <a:lnTo>
                  <a:pt x="303047" y="46202"/>
                </a:lnTo>
                <a:lnTo>
                  <a:pt x="275170" y="20764"/>
                </a:lnTo>
                <a:lnTo>
                  <a:pt x="236575" y="5257"/>
                </a:lnTo>
                <a:lnTo>
                  <a:pt x="221792" y="3683"/>
                </a:lnTo>
                <a:lnTo>
                  <a:pt x="221792" y="109067"/>
                </a:lnTo>
                <a:lnTo>
                  <a:pt x="221081" y="124180"/>
                </a:lnTo>
                <a:lnTo>
                  <a:pt x="215150" y="167309"/>
                </a:lnTo>
                <a:lnTo>
                  <a:pt x="202844" y="227634"/>
                </a:lnTo>
                <a:lnTo>
                  <a:pt x="191528" y="273240"/>
                </a:lnTo>
                <a:lnTo>
                  <a:pt x="168249" y="318046"/>
                </a:lnTo>
                <a:lnTo>
                  <a:pt x="138899" y="328650"/>
                </a:lnTo>
                <a:lnTo>
                  <a:pt x="122643" y="325742"/>
                </a:lnTo>
                <a:lnTo>
                  <a:pt x="110947" y="317080"/>
                </a:lnTo>
                <a:lnTo>
                  <a:pt x="103873" y="302831"/>
                </a:lnTo>
                <a:lnTo>
                  <a:pt x="101511" y="283108"/>
                </a:lnTo>
                <a:lnTo>
                  <a:pt x="103238" y="264160"/>
                </a:lnTo>
                <a:lnTo>
                  <a:pt x="108064" y="237477"/>
                </a:lnTo>
                <a:lnTo>
                  <a:pt x="115404" y="202819"/>
                </a:lnTo>
                <a:lnTo>
                  <a:pt x="124714" y="159969"/>
                </a:lnTo>
                <a:lnTo>
                  <a:pt x="129044" y="139738"/>
                </a:lnTo>
                <a:lnTo>
                  <a:pt x="146265" y="88036"/>
                </a:lnTo>
                <a:lnTo>
                  <a:pt x="185280" y="65062"/>
                </a:lnTo>
                <a:lnTo>
                  <a:pt x="201333" y="67843"/>
                </a:lnTo>
                <a:lnTo>
                  <a:pt x="212725" y="76161"/>
                </a:lnTo>
                <a:lnTo>
                  <a:pt x="219532" y="89928"/>
                </a:lnTo>
                <a:lnTo>
                  <a:pt x="221792" y="109067"/>
                </a:lnTo>
                <a:lnTo>
                  <a:pt x="221792" y="3683"/>
                </a:lnTo>
                <a:lnTo>
                  <a:pt x="142582" y="3810"/>
                </a:lnTo>
                <a:lnTo>
                  <a:pt x="105575" y="15786"/>
                </a:lnTo>
                <a:lnTo>
                  <a:pt x="50038" y="68021"/>
                </a:lnTo>
                <a:lnTo>
                  <a:pt x="31064" y="109067"/>
                </a:lnTo>
                <a:lnTo>
                  <a:pt x="12738" y="174205"/>
                </a:lnTo>
                <a:lnTo>
                  <a:pt x="3276" y="226491"/>
                </a:lnTo>
                <a:lnTo>
                  <a:pt x="0" y="268236"/>
                </a:lnTo>
                <a:lnTo>
                  <a:pt x="5689" y="312127"/>
                </a:lnTo>
                <a:lnTo>
                  <a:pt x="22644" y="346735"/>
                </a:lnTo>
                <a:lnTo>
                  <a:pt x="50634" y="371805"/>
                </a:lnTo>
                <a:lnTo>
                  <a:pt x="89446" y="387045"/>
                </a:lnTo>
                <a:lnTo>
                  <a:pt x="138899" y="392188"/>
                </a:lnTo>
                <a:lnTo>
                  <a:pt x="183832" y="388277"/>
                </a:lnTo>
                <a:lnTo>
                  <a:pt x="220738" y="376110"/>
                </a:lnTo>
                <a:lnTo>
                  <a:pt x="272097" y="328650"/>
                </a:lnTo>
                <a:lnTo>
                  <a:pt x="295529" y="280555"/>
                </a:lnTo>
                <a:lnTo>
                  <a:pt x="313702" y="216662"/>
                </a:lnTo>
                <a:lnTo>
                  <a:pt x="322770" y="166065"/>
                </a:lnTo>
                <a:lnTo>
                  <a:pt x="324942" y="144627"/>
                </a:lnTo>
                <a:lnTo>
                  <a:pt x="325653" y="125615"/>
                </a:lnTo>
                <a:close/>
              </a:path>
              <a:path w="921384" h="393065">
                <a:moveTo>
                  <a:pt x="631939" y="7531"/>
                </a:moveTo>
                <a:lnTo>
                  <a:pt x="626694" y="6731"/>
                </a:lnTo>
                <a:lnTo>
                  <a:pt x="616216" y="6731"/>
                </a:lnTo>
                <a:lnTo>
                  <a:pt x="586016" y="10134"/>
                </a:lnTo>
                <a:lnTo>
                  <a:pt x="559930" y="20561"/>
                </a:lnTo>
                <a:lnTo>
                  <a:pt x="537349" y="38252"/>
                </a:lnTo>
                <a:lnTo>
                  <a:pt x="517677" y="63500"/>
                </a:lnTo>
                <a:lnTo>
                  <a:pt x="526643" y="9004"/>
                </a:lnTo>
                <a:lnTo>
                  <a:pt x="424180" y="9004"/>
                </a:lnTo>
                <a:lnTo>
                  <a:pt x="421690" y="29337"/>
                </a:lnTo>
                <a:lnTo>
                  <a:pt x="418630" y="49936"/>
                </a:lnTo>
                <a:lnTo>
                  <a:pt x="414997" y="70802"/>
                </a:lnTo>
                <a:lnTo>
                  <a:pt x="410806" y="91998"/>
                </a:lnTo>
                <a:lnTo>
                  <a:pt x="348843" y="384022"/>
                </a:lnTo>
                <a:lnTo>
                  <a:pt x="454952" y="384022"/>
                </a:lnTo>
                <a:lnTo>
                  <a:pt x="495249" y="193497"/>
                </a:lnTo>
                <a:lnTo>
                  <a:pt x="507326" y="151142"/>
                </a:lnTo>
                <a:lnTo>
                  <a:pt x="549757" y="103746"/>
                </a:lnTo>
                <a:lnTo>
                  <a:pt x="584161" y="97967"/>
                </a:lnTo>
                <a:lnTo>
                  <a:pt x="590550" y="98196"/>
                </a:lnTo>
                <a:lnTo>
                  <a:pt x="597446" y="98844"/>
                </a:lnTo>
                <a:lnTo>
                  <a:pt x="612508" y="100914"/>
                </a:lnTo>
                <a:lnTo>
                  <a:pt x="631939" y="7531"/>
                </a:lnTo>
                <a:close/>
              </a:path>
              <a:path w="921384" h="393065">
                <a:moveTo>
                  <a:pt x="921042" y="88938"/>
                </a:moveTo>
                <a:lnTo>
                  <a:pt x="912698" y="50787"/>
                </a:lnTo>
                <a:lnTo>
                  <a:pt x="887895" y="22910"/>
                </a:lnTo>
                <a:lnTo>
                  <a:pt x="846988" y="5803"/>
                </a:lnTo>
                <a:lnTo>
                  <a:pt x="790333" y="0"/>
                </a:lnTo>
                <a:lnTo>
                  <a:pt x="728916" y="7683"/>
                </a:lnTo>
                <a:lnTo>
                  <a:pt x="684199" y="29591"/>
                </a:lnTo>
                <a:lnTo>
                  <a:pt x="656856" y="63944"/>
                </a:lnTo>
                <a:lnTo>
                  <a:pt x="647598" y="109004"/>
                </a:lnTo>
                <a:lnTo>
                  <a:pt x="652056" y="137502"/>
                </a:lnTo>
                <a:lnTo>
                  <a:pt x="664794" y="160794"/>
                </a:lnTo>
                <a:lnTo>
                  <a:pt x="684784" y="181571"/>
                </a:lnTo>
                <a:lnTo>
                  <a:pt x="711034" y="202501"/>
                </a:lnTo>
                <a:lnTo>
                  <a:pt x="743267" y="225615"/>
                </a:lnTo>
                <a:lnTo>
                  <a:pt x="767473" y="244043"/>
                </a:lnTo>
                <a:lnTo>
                  <a:pt x="782688" y="262039"/>
                </a:lnTo>
                <a:lnTo>
                  <a:pt x="787984" y="283908"/>
                </a:lnTo>
                <a:lnTo>
                  <a:pt x="784948" y="302539"/>
                </a:lnTo>
                <a:lnTo>
                  <a:pt x="776528" y="316623"/>
                </a:lnTo>
                <a:lnTo>
                  <a:pt x="763752" y="325539"/>
                </a:lnTo>
                <a:lnTo>
                  <a:pt x="747649" y="328650"/>
                </a:lnTo>
                <a:lnTo>
                  <a:pt x="730237" y="326224"/>
                </a:lnTo>
                <a:lnTo>
                  <a:pt x="718121" y="318770"/>
                </a:lnTo>
                <a:lnTo>
                  <a:pt x="711047" y="306006"/>
                </a:lnTo>
                <a:lnTo>
                  <a:pt x="708761" y="287655"/>
                </a:lnTo>
                <a:lnTo>
                  <a:pt x="708761" y="280962"/>
                </a:lnTo>
                <a:lnTo>
                  <a:pt x="709625" y="273367"/>
                </a:lnTo>
                <a:lnTo>
                  <a:pt x="711034" y="264477"/>
                </a:lnTo>
                <a:lnTo>
                  <a:pt x="607999" y="264477"/>
                </a:lnTo>
                <a:lnTo>
                  <a:pt x="606996" y="273037"/>
                </a:lnTo>
                <a:lnTo>
                  <a:pt x="606298" y="280822"/>
                </a:lnTo>
                <a:lnTo>
                  <a:pt x="605878" y="287921"/>
                </a:lnTo>
                <a:lnTo>
                  <a:pt x="605739" y="294373"/>
                </a:lnTo>
                <a:lnTo>
                  <a:pt x="614260" y="337159"/>
                </a:lnTo>
                <a:lnTo>
                  <a:pt x="639737" y="367995"/>
                </a:lnTo>
                <a:lnTo>
                  <a:pt x="682015" y="386664"/>
                </a:lnTo>
                <a:lnTo>
                  <a:pt x="740968" y="392938"/>
                </a:lnTo>
                <a:lnTo>
                  <a:pt x="795604" y="387972"/>
                </a:lnTo>
                <a:lnTo>
                  <a:pt x="838428" y="373253"/>
                </a:lnTo>
                <a:lnTo>
                  <a:pt x="869251" y="349072"/>
                </a:lnTo>
                <a:lnTo>
                  <a:pt x="887882" y="315683"/>
                </a:lnTo>
                <a:lnTo>
                  <a:pt x="894130" y="273367"/>
                </a:lnTo>
                <a:lnTo>
                  <a:pt x="889165" y="238315"/>
                </a:lnTo>
                <a:lnTo>
                  <a:pt x="875080" y="213004"/>
                </a:lnTo>
                <a:lnTo>
                  <a:pt x="853147" y="192849"/>
                </a:lnTo>
                <a:lnTo>
                  <a:pt x="824623" y="173316"/>
                </a:lnTo>
                <a:lnTo>
                  <a:pt x="793229" y="152806"/>
                </a:lnTo>
                <a:lnTo>
                  <a:pt x="770026" y="135318"/>
                </a:lnTo>
                <a:lnTo>
                  <a:pt x="755637" y="117983"/>
                </a:lnTo>
                <a:lnTo>
                  <a:pt x="750697" y="97904"/>
                </a:lnTo>
                <a:lnTo>
                  <a:pt x="753237" y="83159"/>
                </a:lnTo>
                <a:lnTo>
                  <a:pt x="760387" y="71856"/>
                </a:lnTo>
                <a:lnTo>
                  <a:pt x="771461" y="64630"/>
                </a:lnTo>
                <a:lnTo>
                  <a:pt x="785761" y="62077"/>
                </a:lnTo>
                <a:lnTo>
                  <a:pt x="801471" y="64325"/>
                </a:lnTo>
                <a:lnTo>
                  <a:pt x="812698" y="71120"/>
                </a:lnTo>
                <a:lnTo>
                  <a:pt x="819429" y="82550"/>
                </a:lnTo>
                <a:lnTo>
                  <a:pt x="821677" y="98679"/>
                </a:lnTo>
                <a:lnTo>
                  <a:pt x="821677" y="103873"/>
                </a:lnTo>
                <a:lnTo>
                  <a:pt x="820902" y="110617"/>
                </a:lnTo>
                <a:lnTo>
                  <a:pt x="819416" y="117309"/>
                </a:lnTo>
                <a:lnTo>
                  <a:pt x="918044" y="117309"/>
                </a:lnTo>
                <a:lnTo>
                  <a:pt x="919454" y="110058"/>
                </a:lnTo>
                <a:lnTo>
                  <a:pt x="920381" y="102857"/>
                </a:lnTo>
                <a:lnTo>
                  <a:pt x="920889" y="95796"/>
                </a:lnTo>
                <a:lnTo>
                  <a:pt x="921042" y="889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" name="object 63"/>
          <p:cNvGrpSpPr/>
          <p:nvPr/>
        </p:nvGrpSpPr>
        <p:grpSpPr>
          <a:xfrm>
            <a:off x="9160684" y="10273822"/>
            <a:ext cx="273685" cy="208279"/>
            <a:chOff x="9160684" y="10273822"/>
            <a:chExt cx="273685" cy="208279"/>
          </a:xfrm>
        </p:grpSpPr>
        <p:sp>
          <p:nvSpPr>
            <p:cNvPr id="64" name="object 64"/>
            <p:cNvSpPr/>
            <p:nvPr/>
          </p:nvSpPr>
          <p:spPr>
            <a:xfrm>
              <a:off x="9160684" y="10273823"/>
              <a:ext cx="40640" cy="208279"/>
            </a:xfrm>
            <a:custGeom>
              <a:avLst/>
              <a:gdLst/>
              <a:ahLst/>
              <a:cxnLst/>
              <a:rect l="l" t="t" r="r" b="b"/>
              <a:pathLst>
                <a:path w="40640" h="208279">
                  <a:moveTo>
                    <a:pt x="40595" y="0"/>
                  </a:moveTo>
                  <a:lnTo>
                    <a:pt x="0" y="0"/>
                  </a:lnTo>
                  <a:lnTo>
                    <a:pt x="0" y="207962"/>
                  </a:lnTo>
                  <a:lnTo>
                    <a:pt x="40595" y="207962"/>
                  </a:lnTo>
                  <a:lnTo>
                    <a:pt x="405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45380" y="10273822"/>
              <a:ext cx="188381" cy="207962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9541245" y="10272079"/>
            <a:ext cx="950594" cy="211454"/>
            <a:chOff x="9541245" y="10272079"/>
            <a:chExt cx="950594" cy="211454"/>
          </a:xfrm>
        </p:grpSpPr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541245" y="10273832"/>
              <a:ext cx="150990" cy="20795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9729317" y="10273506"/>
              <a:ext cx="222250" cy="208279"/>
            </a:xfrm>
            <a:custGeom>
              <a:avLst/>
              <a:gdLst/>
              <a:ahLst/>
              <a:cxnLst/>
              <a:rect l="l" t="t" r="r" b="b"/>
              <a:pathLst>
                <a:path w="222250" h="208279">
                  <a:moveTo>
                    <a:pt x="40601" y="317"/>
                  </a:moveTo>
                  <a:lnTo>
                    <a:pt x="0" y="317"/>
                  </a:lnTo>
                  <a:lnTo>
                    <a:pt x="0" y="208280"/>
                  </a:lnTo>
                  <a:lnTo>
                    <a:pt x="40601" y="208280"/>
                  </a:lnTo>
                  <a:lnTo>
                    <a:pt x="40601" y="317"/>
                  </a:lnTo>
                  <a:close/>
                </a:path>
                <a:path w="222250" h="208279">
                  <a:moveTo>
                    <a:pt x="221678" y="0"/>
                  </a:moveTo>
                  <a:lnTo>
                    <a:pt x="84709" y="0"/>
                  </a:lnTo>
                  <a:lnTo>
                    <a:pt x="84709" y="36830"/>
                  </a:lnTo>
                  <a:lnTo>
                    <a:pt x="84709" y="85090"/>
                  </a:lnTo>
                  <a:lnTo>
                    <a:pt x="84709" y="121920"/>
                  </a:lnTo>
                  <a:lnTo>
                    <a:pt x="84709" y="171450"/>
                  </a:lnTo>
                  <a:lnTo>
                    <a:pt x="84709" y="208280"/>
                  </a:lnTo>
                  <a:lnTo>
                    <a:pt x="221678" y="208280"/>
                  </a:lnTo>
                  <a:lnTo>
                    <a:pt x="221678" y="171450"/>
                  </a:lnTo>
                  <a:lnTo>
                    <a:pt x="125298" y="171450"/>
                  </a:lnTo>
                  <a:lnTo>
                    <a:pt x="125298" y="121920"/>
                  </a:lnTo>
                  <a:lnTo>
                    <a:pt x="207378" y="121920"/>
                  </a:lnTo>
                  <a:lnTo>
                    <a:pt x="207378" y="85090"/>
                  </a:lnTo>
                  <a:lnTo>
                    <a:pt x="125298" y="85090"/>
                  </a:lnTo>
                  <a:lnTo>
                    <a:pt x="125298" y="36830"/>
                  </a:lnTo>
                  <a:lnTo>
                    <a:pt x="221678" y="36830"/>
                  </a:lnTo>
                  <a:lnTo>
                    <a:pt x="2216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986352" y="10273822"/>
              <a:ext cx="159178" cy="20796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70941" y="10272079"/>
              <a:ext cx="320684" cy="211459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10583629" y="10273504"/>
            <a:ext cx="518159" cy="208279"/>
            <a:chOff x="10583629" y="10273504"/>
            <a:chExt cx="518159" cy="208279"/>
          </a:xfrm>
        </p:grpSpPr>
        <p:pic>
          <p:nvPicPr>
            <p:cNvPr id="72" name="object 7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583629" y="10273832"/>
              <a:ext cx="150990" cy="207951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0771721" y="10273506"/>
              <a:ext cx="137160" cy="208279"/>
            </a:xfrm>
            <a:custGeom>
              <a:avLst/>
              <a:gdLst/>
              <a:ahLst/>
              <a:cxnLst/>
              <a:rect l="l" t="t" r="r" b="b"/>
              <a:pathLst>
                <a:path w="137159" h="208279">
                  <a:moveTo>
                    <a:pt x="136969" y="0"/>
                  </a:moveTo>
                  <a:lnTo>
                    <a:pt x="0" y="0"/>
                  </a:lnTo>
                  <a:lnTo>
                    <a:pt x="0" y="36830"/>
                  </a:lnTo>
                  <a:lnTo>
                    <a:pt x="0" y="85090"/>
                  </a:lnTo>
                  <a:lnTo>
                    <a:pt x="0" y="121920"/>
                  </a:lnTo>
                  <a:lnTo>
                    <a:pt x="0" y="171450"/>
                  </a:lnTo>
                  <a:lnTo>
                    <a:pt x="0" y="208280"/>
                  </a:lnTo>
                  <a:lnTo>
                    <a:pt x="136969" y="208280"/>
                  </a:lnTo>
                  <a:lnTo>
                    <a:pt x="136969" y="171450"/>
                  </a:lnTo>
                  <a:lnTo>
                    <a:pt x="40589" y="171450"/>
                  </a:lnTo>
                  <a:lnTo>
                    <a:pt x="40589" y="121920"/>
                  </a:lnTo>
                  <a:lnTo>
                    <a:pt x="122656" y="121920"/>
                  </a:lnTo>
                  <a:lnTo>
                    <a:pt x="122656" y="85090"/>
                  </a:lnTo>
                  <a:lnTo>
                    <a:pt x="40589" y="85090"/>
                  </a:lnTo>
                  <a:lnTo>
                    <a:pt x="40589" y="36830"/>
                  </a:lnTo>
                  <a:lnTo>
                    <a:pt x="136969" y="36830"/>
                  </a:lnTo>
                  <a:lnTo>
                    <a:pt x="1369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944039" y="10273830"/>
              <a:ext cx="157429" cy="207951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11170683" y="10272074"/>
            <a:ext cx="1719580" cy="212090"/>
            <a:chOff x="11170683" y="10272074"/>
            <a:chExt cx="1719580" cy="212090"/>
          </a:xfrm>
        </p:grpSpPr>
        <p:pic>
          <p:nvPicPr>
            <p:cNvPr id="76" name="object 7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170683" y="10273822"/>
              <a:ext cx="167942" cy="207962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1359350" y="10273506"/>
              <a:ext cx="137160" cy="208279"/>
            </a:xfrm>
            <a:custGeom>
              <a:avLst/>
              <a:gdLst/>
              <a:ahLst/>
              <a:cxnLst/>
              <a:rect l="l" t="t" r="r" b="b"/>
              <a:pathLst>
                <a:path w="137159" h="208279">
                  <a:moveTo>
                    <a:pt x="136982" y="0"/>
                  </a:moveTo>
                  <a:lnTo>
                    <a:pt x="0" y="0"/>
                  </a:lnTo>
                  <a:lnTo>
                    <a:pt x="0" y="36830"/>
                  </a:lnTo>
                  <a:lnTo>
                    <a:pt x="0" y="85090"/>
                  </a:lnTo>
                  <a:lnTo>
                    <a:pt x="0" y="121920"/>
                  </a:lnTo>
                  <a:lnTo>
                    <a:pt x="0" y="171450"/>
                  </a:lnTo>
                  <a:lnTo>
                    <a:pt x="0" y="208280"/>
                  </a:lnTo>
                  <a:lnTo>
                    <a:pt x="136982" y="208280"/>
                  </a:lnTo>
                  <a:lnTo>
                    <a:pt x="136982" y="171450"/>
                  </a:lnTo>
                  <a:lnTo>
                    <a:pt x="40601" y="171450"/>
                  </a:lnTo>
                  <a:lnTo>
                    <a:pt x="40601" y="121920"/>
                  </a:lnTo>
                  <a:lnTo>
                    <a:pt x="122669" y="121920"/>
                  </a:lnTo>
                  <a:lnTo>
                    <a:pt x="122669" y="85090"/>
                  </a:lnTo>
                  <a:lnTo>
                    <a:pt x="40601" y="85090"/>
                  </a:lnTo>
                  <a:lnTo>
                    <a:pt x="40601" y="36830"/>
                  </a:lnTo>
                  <a:lnTo>
                    <a:pt x="136982" y="36830"/>
                  </a:lnTo>
                  <a:lnTo>
                    <a:pt x="1369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531683" y="10273830"/>
              <a:ext cx="157408" cy="20795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718298" y="10272074"/>
              <a:ext cx="308593" cy="21147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064118" y="10272075"/>
              <a:ext cx="465555" cy="211470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2558307" y="10273506"/>
              <a:ext cx="137160" cy="208279"/>
            </a:xfrm>
            <a:custGeom>
              <a:avLst/>
              <a:gdLst/>
              <a:ahLst/>
              <a:cxnLst/>
              <a:rect l="l" t="t" r="r" b="b"/>
              <a:pathLst>
                <a:path w="137159" h="208279">
                  <a:moveTo>
                    <a:pt x="136969" y="0"/>
                  </a:moveTo>
                  <a:lnTo>
                    <a:pt x="0" y="0"/>
                  </a:lnTo>
                  <a:lnTo>
                    <a:pt x="0" y="36830"/>
                  </a:lnTo>
                  <a:lnTo>
                    <a:pt x="0" y="85090"/>
                  </a:lnTo>
                  <a:lnTo>
                    <a:pt x="0" y="121920"/>
                  </a:lnTo>
                  <a:lnTo>
                    <a:pt x="0" y="171450"/>
                  </a:lnTo>
                  <a:lnTo>
                    <a:pt x="0" y="208280"/>
                  </a:lnTo>
                  <a:lnTo>
                    <a:pt x="136969" y="208280"/>
                  </a:lnTo>
                  <a:lnTo>
                    <a:pt x="136969" y="171450"/>
                  </a:lnTo>
                  <a:lnTo>
                    <a:pt x="40589" y="171450"/>
                  </a:lnTo>
                  <a:lnTo>
                    <a:pt x="40589" y="121920"/>
                  </a:lnTo>
                  <a:lnTo>
                    <a:pt x="122656" y="121920"/>
                  </a:lnTo>
                  <a:lnTo>
                    <a:pt x="122656" y="85090"/>
                  </a:lnTo>
                  <a:lnTo>
                    <a:pt x="40589" y="85090"/>
                  </a:lnTo>
                  <a:lnTo>
                    <a:pt x="40589" y="36830"/>
                  </a:lnTo>
                  <a:lnTo>
                    <a:pt x="136969" y="36830"/>
                  </a:lnTo>
                  <a:lnTo>
                    <a:pt x="1369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730612" y="10273822"/>
              <a:ext cx="159188" cy="207962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12990270" y="10272077"/>
            <a:ext cx="225425" cy="211454"/>
            <a:chOff x="12990270" y="10272077"/>
            <a:chExt cx="225425" cy="211454"/>
          </a:xfrm>
        </p:grpSpPr>
        <p:pic>
          <p:nvPicPr>
            <p:cNvPr id="84" name="object 8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990270" y="10272077"/>
              <a:ext cx="153031" cy="211459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3174568" y="10394154"/>
              <a:ext cx="40640" cy="87630"/>
            </a:xfrm>
            <a:custGeom>
              <a:avLst/>
              <a:gdLst/>
              <a:ahLst/>
              <a:cxnLst/>
              <a:rect l="l" t="t" r="r" b="b"/>
              <a:pathLst>
                <a:path w="40640" h="87629">
                  <a:moveTo>
                    <a:pt x="0" y="87629"/>
                  </a:moveTo>
                  <a:lnTo>
                    <a:pt x="40606" y="87629"/>
                  </a:lnTo>
                  <a:lnTo>
                    <a:pt x="40606" y="0"/>
                  </a:lnTo>
                  <a:lnTo>
                    <a:pt x="0" y="0"/>
                  </a:lnTo>
                  <a:lnTo>
                    <a:pt x="0" y="876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object 86"/>
          <p:cNvGrpSpPr/>
          <p:nvPr/>
        </p:nvGrpSpPr>
        <p:grpSpPr>
          <a:xfrm>
            <a:off x="13174567" y="10272079"/>
            <a:ext cx="1129665" cy="211454"/>
            <a:chOff x="13174567" y="10272079"/>
            <a:chExt cx="1129665" cy="211454"/>
          </a:xfrm>
        </p:grpSpPr>
        <p:sp>
          <p:nvSpPr>
            <p:cNvPr id="87" name="object 87"/>
            <p:cNvSpPr/>
            <p:nvPr/>
          </p:nvSpPr>
          <p:spPr>
            <a:xfrm>
              <a:off x="13174560" y="10273506"/>
              <a:ext cx="151765" cy="208279"/>
            </a:xfrm>
            <a:custGeom>
              <a:avLst/>
              <a:gdLst/>
              <a:ahLst/>
              <a:cxnLst/>
              <a:rect l="l" t="t" r="r" b="b"/>
              <a:pathLst>
                <a:path w="151765" h="208279">
                  <a:moveTo>
                    <a:pt x="151574" y="0"/>
                  </a:moveTo>
                  <a:lnTo>
                    <a:pt x="110998" y="0"/>
                  </a:lnTo>
                  <a:lnTo>
                    <a:pt x="110998" y="85090"/>
                  </a:lnTo>
                  <a:lnTo>
                    <a:pt x="40601" y="85090"/>
                  </a:lnTo>
                  <a:lnTo>
                    <a:pt x="40601" y="0"/>
                  </a:lnTo>
                  <a:lnTo>
                    <a:pt x="0" y="0"/>
                  </a:lnTo>
                  <a:lnTo>
                    <a:pt x="0" y="85090"/>
                  </a:lnTo>
                  <a:lnTo>
                    <a:pt x="0" y="120650"/>
                  </a:lnTo>
                  <a:lnTo>
                    <a:pt x="110998" y="120650"/>
                  </a:lnTo>
                  <a:lnTo>
                    <a:pt x="110998" y="208280"/>
                  </a:lnTo>
                  <a:lnTo>
                    <a:pt x="151574" y="208280"/>
                  </a:lnTo>
                  <a:lnTo>
                    <a:pt x="151574" y="120650"/>
                  </a:lnTo>
                  <a:lnTo>
                    <a:pt x="151574" y="85090"/>
                  </a:lnTo>
                  <a:lnTo>
                    <a:pt x="151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370253" y="10273830"/>
              <a:ext cx="157419" cy="207951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3556885" y="10273823"/>
              <a:ext cx="40640" cy="208279"/>
            </a:xfrm>
            <a:custGeom>
              <a:avLst/>
              <a:gdLst/>
              <a:ahLst/>
              <a:cxnLst/>
              <a:rect l="l" t="t" r="r" b="b"/>
              <a:pathLst>
                <a:path w="40640" h="208279">
                  <a:moveTo>
                    <a:pt x="40595" y="0"/>
                  </a:moveTo>
                  <a:lnTo>
                    <a:pt x="0" y="0"/>
                  </a:lnTo>
                  <a:lnTo>
                    <a:pt x="0" y="207962"/>
                  </a:lnTo>
                  <a:lnTo>
                    <a:pt x="40595" y="207962"/>
                  </a:lnTo>
                  <a:lnTo>
                    <a:pt x="405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622895" y="10272079"/>
              <a:ext cx="320683" cy="211459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3972197" y="10273506"/>
              <a:ext cx="137160" cy="208279"/>
            </a:xfrm>
            <a:custGeom>
              <a:avLst/>
              <a:gdLst/>
              <a:ahLst/>
              <a:cxnLst/>
              <a:rect l="l" t="t" r="r" b="b"/>
              <a:pathLst>
                <a:path w="137159" h="208279">
                  <a:moveTo>
                    <a:pt x="136982" y="0"/>
                  </a:moveTo>
                  <a:lnTo>
                    <a:pt x="0" y="0"/>
                  </a:lnTo>
                  <a:lnTo>
                    <a:pt x="0" y="36830"/>
                  </a:lnTo>
                  <a:lnTo>
                    <a:pt x="0" y="85090"/>
                  </a:lnTo>
                  <a:lnTo>
                    <a:pt x="0" y="121920"/>
                  </a:lnTo>
                  <a:lnTo>
                    <a:pt x="0" y="171450"/>
                  </a:lnTo>
                  <a:lnTo>
                    <a:pt x="0" y="208280"/>
                  </a:lnTo>
                  <a:lnTo>
                    <a:pt x="136982" y="208280"/>
                  </a:lnTo>
                  <a:lnTo>
                    <a:pt x="136982" y="171450"/>
                  </a:lnTo>
                  <a:lnTo>
                    <a:pt x="40601" y="171450"/>
                  </a:lnTo>
                  <a:lnTo>
                    <a:pt x="40601" y="121920"/>
                  </a:lnTo>
                  <a:lnTo>
                    <a:pt x="122669" y="121920"/>
                  </a:lnTo>
                  <a:lnTo>
                    <a:pt x="122669" y="85090"/>
                  </a:lnTo>
                  <a:lnTo>
                    <a:pt x="40601" y="85090"/>
                  </a:lnTo>
                  <a:lnTo>
                    <a:pt x="40601" y="36830"/>
                  </a:lnTo>
                  <a:lnTo>
                    <a:pt x="136982" y="36830"/>
                  </a:lnTo>
                  <a:lnTo>
                    <a:pt x="1369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144528" y="10273822"/>
              <a:ext cx="159178" cy="207962"/>
            </a:xfrm>
            <a:prstGeom prst="rect">
              <a:avLst/>
            </a:prstGeom>
          </p:spPr>
        </p:pic>
      </p:grpSp>
      <p:sp>
        <p:nvSpPr>
          <p:cNvPr id="93" name="object 93"/>
          <p:cNvSpPr/>
          <p:nvPr/>
        </p:nvSpPr>
        <p:spPr>
          <a:xfrm>
            <a:off x="14388681" y="10273226"/>
            <a:ext cx="1231900" cy="208915"/>
          </a:xfrm>
          <a:custGeom>
            <a:avLst/>
            <a:gdLst/>
            <a:ahLst/>
            <a:cxnLst/>
            <a:rect l="l" t="t" r="r" b="b"/>
            <a:pathLst>
              <a:path w="1231900" h="208915">
                <a:moveTo>
                  <a:pt x="255536" y="596"/>
                </a:moveTo>
                <a:lnTo>
                  <a:pt x="213207" y="596"/>
                </a:lnTo>
                <a:lnTo>
                  <a:pt x="180784" y="131749"/>
                </a:lnTo>
                <a:lnTo>
                  <a:pt x="142824" y="596"/>
                </a:lnTo>
                <a:lnTo>
                  <a:pt x="112458" y="596"/>
                </a:lnTo>
                <a:lnTo>
                  <a:pt x="74472" y="131749"/>
                </a:lnTo>
                <a:lnTo>
                  <a:pt x="42341" y="596"/>
                </a:lnTo>
                <a:lnTo>
                  <a:pt x="0" y="596"/>
                </a:lnTo>
                <a:lnTo>
                  <a:pt x="55486" y="208559"/>
                </a:lnTo>
                <a:lnTo>
                  <a:pt x="89369" y="208559"/>
                </a:lnTo>
                <a:lnTo>
                  <a:pt x="127635" y="82384"/>
                </a:lnTo>
                <a:lnTo>
                  <a:pt x="165900" y="208559"/>
                </a:lnTo>
                <a:lnTo>
                  <a:pt x="199771" y="208559"/>
                </a:lnTo>
                <a:lnTo>
                  <a:pt x="255536" y="596"/>
                </a:lnTo>
                <a:close/>
              </a:path>
              <a:path w="1231900" h="208915">
                <a:moveTo>
                  <a:pt x="414197" y="279"/>
                </a:moveTo>
                <a:lnTo>
                  <a:pt x="277177" y="279"/>
                </a:lnTo>
                <a:lnTo>
                  <a:pt x="277177" y="37109"/>
                </a:lnTo>
                <a:lnTo>
                  <a:pt x="277177" y="85369"/>
                </a:lnTo>
                <a:lnTo>
                  <a:pt x="277177" y="122199"/>
                </a:lnTo>
                <a:lnTo>
                  <a:pt x="277177" y="171729"/>
                </a:lnTo>
                <a:lnTo>
                  <a:pt x="277177" y="208559"/>
                </a:lnTo>
                <a:lnTo>
                  <a:pt x="414197" y="208559"/>
                </a:lnTo>
                <a:lnTo>
                  <a:pt x="414197" y="171729"/>
                </a:lnTo>
                <a:lnTo>
                  <a:pt x="317779" y="171729"/>
                </a:lnTo>
                <a:lnTo>
                  <a:pt x="317779" y="122199"/>
                </a:lnTo>
                <a:lnTo>
                  <a:pt x="399808" y="122199"/>
                </a:lnTo>
                <a:lnTo>
                  <a:pt x="399808" y="85369"/>
                </a:lnTo>
                <a:lnTo>
                  <a:pt x="317779" y="85369"/>
                </a:lnTo>
                <a:lnTo>
                  <a:pt x="317779" y="37109"/>
                </a:lnTo>
                <a:lnTo>
                  <a:pt x="414197" y="37109"/>
                </a:lnTo>
                <a:lnTo>
                  <a:pt x="414197" y="279"/>
                </a:lnTo>
                <a:close/>
              </a:path>
              <a:path w="1231900" h="208915">
                <a:moveTo>
                  <a:pt x="584479" y="171729"/>
                </a:moveTo>
                <a:lnTo>
                  <a:pt x="490118" y="171729"/>
                </a:lnTo>
                <a:lnTo>
                  <a:pt x="490118" y="279"/>
                </a:lnTo>
                <a:lnTo>
                  <a:pt x="449516" y="279"/>
                </a:lnTo>
                <a:lnTo>
                  <a:pt x="449516" y="171729"/>
                </a:lnTo>
                <a:lnTo>
                  <a:pt x="449516" y="208559"/>
                </a:lnTo>
                <a:lnTo>
                  <a:pt x="584479" y="208559"/>
                </a:lnTo>
                <a:lnTo>
                  <a:pt x="584479" y="171729"/>
                </a:lnTo>
                <a:close/>
              </a:path>
              <a:path w="1231900" h="208915">
                <a:moveTo>
                  <a:pt x="723468" y="0"/>
                </a:moveTo>
                <a:lnTo>
                  <a:pt x="574230" y="0"/>
                </a:lnTo>
                <a:lnTo>
                  <a:pt x="574230" y="36830"/>
                </a:lnTo>
                <a:lnTo>
                  <a:pt x="628497" y="36830"/>
                </a:lnTo>
                <a:lnTo>
                  <a:pt x="628497" y="208280"/>
                </a:lnTo>
                <a:lnTo>
                  <a:pt x="669086" y="208280"/>
                </a:lnTo>
                <a:lnTo>
                  <a:pt x="669086" y="36830"/>
                </a:lnTo>
                <a:lnTo>
                  <a:pt x="723468" y="36830"/>
                </a:lnTo>
                <a:lnTo>
                  <a:pt x="723468" y="0"/>
                </a:lnTo>
                <a:close/>
              </a:path>
              <a:path w="1231900" h="208915">
                <a:moveTo>
                  <a:pt x="996797" y="596"/>
                </a:moveTo>
                <a:lnTo>
                  <a:pt x="954532" y="596"/>
                </a:lnTo>
                <a:lnTo>
                  <a:pt x="922121" y="131749"/>
                </a:lnTo>
                <a:lnTo>
                  <a:pt x="884110" y="596"/>
                </a:lnTo>
                <a:lnTo>
                  <a:pt x="853770" y="596"/>
                </a:lnTo>
                <a:lnTo>
                  <a:pt x="815746" y="131749"/>
                </a:lnTo>
                <a:lnTo>
                  <a:pt x="783640" y="596"/>
                </a:lnTo>
                <a:lnTo>
                  <a:pt x="741273" y="596"/>
                </a:lnTo>
                <a:lnTo>
                  <a:pt x="796798" y="208559"/>
                </a:lnTo>
                <a:lnTo>
                  <a:pt x="830668" y="208559"/>
                </a:lnTo>
                <a:lnTo>
                  <a:pt x="868883" y="82384"/>
                </a:lnTo>
                <a:lnTo>
                  <a:pt x="907199" y="208559"/>
                </a:lnTo>
                <a:lnTo>
                  <a:pt x="941070" y="208559"/>
                </a:lnTo>
                <a:lnTo>
                  <a:pt x="996797" y="596"/>
                </a:lnTo>
                <a:close/>
              </a:path>
              <a:path w="1231900" h="208915">
                <a:moveTo>
                  <a:pt x="1155458" y="279"/>
                </a:moveTo>
                <a:lnTo>
                  <a:pt x="1018438" y="279"/>
                </a:lnTo>
                <a:lnTo>
                  <a:pt x="1018438" y="37109"/>
                </a:lnTo>
                <a:lnTo>
                  <a:pt x="1018438" y="85369"/>
                </a:lnTo>
                <a:lnTo>
                  <a:pt x="1018438" y="122199"/>
                </a:lnTo>
                <a:lnTo>
                  <a:pt x="1018438" y="171729"/>
                </a:lnTo>
                <a:lnTo>
                  <a:pt x="1018438" y="208559"/>
                </a:lnTo>
                <a:lnTo>
                  <a:pt x="1155458" y="208559"/>
                </a:lnTo>
                <a:lnTo>
                  <a:pt x="1155458" y="171729"/>
                </a:lnTo>
                <a:lnTo>
                  <a:pt x="1059040" y="171729"/>
                </a:lnTo>
                <a:lnTo>
                  <a:pt x="1059040" y="122199"/>
                </a:lnTo>
                <a:lnTo>
                  <a:pt x="1141171" y="122199"/>
                </a:lnTo>
                <a:lnTo>
                  <a:pt x="1141171" y="85369"/>
                </a:lnTo>
                <a:lnTo>
                  <a:pt x="1059040" y="85369"/>
                </a:lnTo>
                <a:lnTo>
                  <a:pt x="1059040" y="37109"/>
                </a:lnTo>
                <a:lnTo>
                  <a:pt x="1155458" y="37109"/>
                </a:lnTo>
                <a:lnTo>
                  <a:pt x="1155458" y="279"/>
                </a:lnTo>
                <a:close/>
              </a:path>
              <a:path w="1231900" h="208915">
                <a:moveTo>
                  <a:pt x="1231392" y="596"/>
                </a:moveTo>
                <a:lnTo>
                  <a:pt x="1190790" y="596"/>
                </a:lnTo>
                <a:lnTo>
                  <a:pt x="1190790" y="208559"/>
                </a:lnTo>
                <a:lnTo>
                  <a:pt x="1231392" y="208559"/>
                </a:lnTo>
                <a:lnTo>
                  <a:pt x="1231392" y="5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5648647" y="10273226"/>
            <a:ext cx="149860" cy="208279"/>
          </a:xfrm>
          <a:custGeom>
            <a:avLst/>
            <a:gdLst/>
            <a:ahLst/>
            <a:cxnLst/>
            <a:rect l="l" t="t" r="r" b="b"/>
            <a:pathLst>
              <a:path w="149859" h="208279">
                <a:moveTo>
                  <a:pt x="149250" y="0"/>
                </a:moveTo>
                <a:lnTo>
                  <a:pt x="0" y="0"/>
                </a:lnTo>
                <a:lnTo>
                  <a:pt x="0" y="36830"/>
                </a:lnTo>
                <a:lnTo>
                  <a:pt x="54381" y="36830"/>
                </a:lnTo>
                <a:lnTo>
                  <a:pt x="54381" y="208280"/>
                </a:lnTo>
                <a:lnTo>
                  <a:pt x="94970" y="208280"/>
                </a:lnTo>
                <a:lnTo>
                  <a:pt x="94970" y="36830"/>
                </a:lnTo>
                <a:lnTo>
                  <a:pt x="149250" y="36830"/>
                </a:lnTo>
                <a:lnTo>
                  <a:pt x="1492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262299" y="9903862"/>
            <a:ext cx="982980" cy="732155"/>
          </a:xfrm>
          <a:custGeom>
            <a:avLst/>
            <a:gdLst/>
            <a:ahLst/>
            <a:cxnLst/>
            <a:rect l="l" t="t" r="r" b="b"/>
            <a:pathLst>
              <a:path w="982979" h="732154">
                <a:moveTo>
                  <a:pt x="141991" y="630294"/>
                </a:moveTo>
                <a:lnTo>
                  <a:pt x="151331" y="634001"/>
                </a:lnTo>
                <a:lnTo>
                  <a:pt x="240334" y="637970"/>
                </a:lnTo>
                <a:lnTo>
                  <a:pt x="246180" y="646450"/>
                </a:lnTo>
                <a:lnTo>
                  <a:pt x="248200" y="653232"/>
                </a:lnTo>
                <a:lnTo>
                  <a:pt x="248135" y="657732"/>
                </a:lnTo>
                <a:lnTo>
                  <a:pt x="247726" y="659362"/>
                </a:lnTo>
                <a:lnTo>
                  <a:pt x="310510" y="685204"/>
                </a:lnTo>
                <a:lnTo>
                  <a:pt x="408883" y="704795"/>
                </a:lnTo>
                <a:lnTo>
                  <a:pt x="444903" y="731422"/>
                </a:lnTo>
                <a:lnTo>
                  <a:pt x="475126" y="731746"/>
                </a:lnTo>
                <a:lnTo>
                  <a:pt x="528538" y="723771"/>
                </a:lnTo>
                <a:lnTo>
                  <a:pt x="608322" y="699141"/>
                </a:lnTo>
                <a:lnTo>
                  <a:pt x="660206" y="673948"/>
                </a:lnTo>
                <a:lnTo>
                  <a:pt x="692329" y="665091"/>
                </a:lnTo>
                <a:lnTo>
                  <a:pt x="719591" y="655601"/>
                </a:lnTo>
                <a:lnTo>
                  <a:pt x="738506" y="648034"/>
                </a:lnTo>
                <a:lnTo>
                  <a:pt x="745585" y="644943"/>
                </a:lnTo>
                <a:lnTo>
                  <a:pt x="763031" y="637766"/>
                </a:lnTo>
                <a:lnTo>
                  <a:pt x="789443" y="630423"/>
                </a:lnTo>
                <a:lnTo>
                  <a:pt x="142747" y="630423"/>
                </a:lnTo>
                <a:lnTo>
                  <a:pt x="141991" y="630294"/>
                </a:lnTo>
                <a:close/>
              </a:path>
              <a:path w="982979" h="732154">
                <a:moveTo>
                  <a:pt x="516482" y="6502"/>
                </a:moveTo>
                <a:lnTo>
                  <a:pt x="478884" y="19581"/>
                </a:lnTo>
                <a:lnTo>
                  <a:pt x="440516" y="38361"/>
                </a:lnTo>
                <a:lnTo>
                  <a:pt x="410677" y="55219"/>
                </a:lnTo>
                <a:lnTo>
                  <a:pt x="398664" y="62532"/>
                </a:lnTo>
                <a:lnTo>
                  <a:pt x="376472" y="75794"/>
                </a:lnTo>
                <a:lnTo>
                  <a:pt x="357491" y="91230"/>
                </a:lnTo>
                <a:lnTo>
                  <a:pt x="344249" y="104023"/>
                </a:lnTo>
                <a:lnTo>
                  <a:pt x="339273" y="109357"/>
                </a:lnTo>
                <a:lnTo>
                  <a:pt x="306321" y="120645"/>
                </a:lnTo>
                <a:lnTo>
                  <a:pt x="274039" y="156393"/>
                </a:lnTo>
                <a:lnTo>
                  <a:pt x="241486" y="164077"/>
                </a:lnTo>
                <a:lnTo>
                  <a:pt x="210430" y="174582"/>
                </a:lnTo>
                <a:lnTo>
                  <a:pt x="153550" y="201658"/>
                </a:lnTo>
                <a:lnTo>
                  <a:pt x="105521" y="234404"/>
                </a:lnTo>
                <a:lnTo>
                  <a:pt x="87124" y="292807"/>
                </a:lnTo>
                <a:lnTo>
                  <a:pt x="55428" y="324304"/>
                </a:lnTo>
                <a:lnTo>
                  <a:pt x="2624" y="411223"/>
                </a:lnTo>
                <a:lnTo>
                  <a:pt x="0" y="429348"/>
                </a:lnTo>
                <a:lnTo>
                  <a:pt x="3282" y="450958"/>
                </a:lnTo>
                <a:lnTo>
                  <a:pt x="19524" y="500363"/>
                </a:lnTo>
                <a:lnTo>
                  <a:pt x="43418" y="537491"/>
                </a:lnTo>
                <a:lnTo>
                  <a:pt x="70339" y="556119"/>
                </a:lnTo>
                <a:lnTo>
                  <a:pt x="125081" y="607510"/>
                </a:lnTo>
                <a:lnTo>
                  <a:pt x="137918" y="622135"/>
                </a:lnTo>
                <a:lnTo>
                  <a:pt x="142598" y="628738"/>
                </a:lnTo>
                <a:lnTo>
                  <a:pt x="142747" y="630423"/>
                </a:lnTo>
                <a:lnTo>
                  <a:pt x="789443" y="630423"/>
                </a:lnTo>
                <a:lnTo>
                  <a:pt x="790559" y="630113"/>
                </a:lnTo>
                <a:lnTo>
                  <a:pt x="816000" y="624024"/>
                </a:lnTo>
                <a:lnTo>
                  <a:pt x="827185" y="621541"/>
                </a:lnTo>
                <a:lnTo>
                  <a:pt x="835578" y="619817"/>
                </a:lnTo>
                <a:lnTo>
                  <a:pt x="842144" y="618273"/>
                </a:lnTo>
                <a:lnTo>
                  <a:pt x="880294" y="604834"/>
                </a:lnTo>
                <a:lnTo>
                  <a:pt x="919957" y="542109"/>
                </a:lnTo>
                <a:lnTo>
                  <a:pt x="955584" y="485255"/>
                </a:lnTo>
                <a:lnTo>
                  <a:pt x="454841" y="485255"/>
                </a:lnTo>
                <a:lnTo>
                  <a:pt x="403323" y="479493"/>
                </a:lnTo>
                <a:lnTo>
                  <a:pt x="314369" y="466322"/>
                </a:lnTo>
                <a:lnTo>
                  <a:pt x="262298" y="451517"/>
                </a:lnTo>
                <a:lnTo>
                  <a:pt x="226932" y="425706"/>
                </a:lnTo>
                <a:lnTo>
                  <a:pt x="188094" y="379517"/>
                </a:lnTo>
                <a:lnTo>
                  <a:pt x="226198" y="358858"/>
                </a:lnTo>
                <a:lnTo>
                  <a:pt x="624692" y="358858"/>
                </a:lnTo>
                <a:lnTo>
                  <a:pt x="611437" y="351015"/>
                </a:lnTo>
                <a:lnTo>
                  <a:pt x="475834" y="351015"/>
                </a:lnTo>
                <a:lnTo>
                  <a:pt x="477698" y="347329"/>
                </a:lnTo>
                <a:lnTo>
                  <a:pt x="494506" y="329916"/>
                </a:lnTo>
                <a:lnTo>
                  <a:pt x="228020" y="329916"/>
                </a:lnTo>
                <a:lnTo>
                  <a:pt x="198345" y="304723"/>
                </a:lnTo>
                <a:lnTo>
                  <a:pt x="265373" y="261374"/>
                </a:lnTo>
                <a:lnTo>
                  <a:pt x="330599" y="237144"/>
                </a:lnTo>
                <a:lnTo>
                  <a:pt x="380011" y="226594"/>
                </a:lnTo>
                <a:lnTo>
                  <a:pt x="399596" y="224286"/>
                </a:lnTo>
                <a:lnTo>
                  <a:pt x="579468" y="224286"/>
                </a:lnTo>
                <a:lnTo>
                  <a:pt x="593225" y="204523"/>
                </a:lnTo>
                <a:lnTo>
                  <a:pt x="605663" y="185554"/>
                </a:lnTo>
                <a:lnTo>
                  <a:pt x="925935" y="185554"/>
                </a:lnTo>
                <a:lnTo>
                  <a:pt x="910791" y="154232"/>
                </a:lnTo>
                <a:lnTo>
                  <a:pt x="896079" y="129849"/>
                </a:lnTo>
                <a:lnTo>
                  <a:pt x="889769" y="120645"/>
                </a:lnTo>
                <a:lnTo>
                  <a:pt x="836462" y="115881"/>
                </a:lnTo>
                <a:lnTo>
                  <a:pt x="812073" y="112357"/>
                </a:lnTo>
                <a:lnTo>
                  <a:pt x="788063" y="106470"/>
                </a:lnTo>
                <a:lnTo>
                  <a:pt x="766217" y="98270"/>
                </a:lnTo>
                <a:lnTo>
                  <a:pt x="748318" y="87808"/>
                </a:lnTo>
                <a:lnTo>
                  <a:pt x="742450" y="82770"/>
                </a:lnTo>
                <a:lnTo>
                  <a:pt x="697419" y="46773"/>
                </a:lnTo>
                <a:lnTo>
                  <a:pt x="689313" y="40946"/>
                </a:lnTo>
                <a:lnTo>
                  <a:pt x="676125" y="32772"/>
                </a:lnTo>
                <a:lnTo>
                  <a:pt x="663831" y="25491"/>
                </a:lnTo>
                <a:lnTo>
                  <a:pt x="658405" y="22344"/>
                </a:lnTo>
                <a:lnTo>
                  <a:pt x="649003" y="13455"/>
                </a:lnTo>
                <a:lnTo>
                  <a:pt x="570606" y="13455"/>
                </a:lnTo>
                <a:lnTo>
                  <a:pt x="552824" y="10411"/>
                </a:lnTo>
                <a:lnTo>
                  <a:pt x="535255" y="8239"/>
                </a:lnTo>
                <a:lnTo>
                  <a:pt x="521831" y="6936"/>
                </a:lnTo>
                <a:lnTo>
                  <a:pt x="516482" y="6502"/>
                </a:lnTo>
                <a:close/>
              </a:path>
              <a:path w="982979" h="732154">
                <a:moveTo>
                  <a:pt x="938011" y="222422"/>
                </a:moveTo>
                <a:lnTo>
                  <a:pt x="791071" y="222422"/>
                </a:lnTo>
                <a:lnTo>
                  <a:pt x="823457" y="246756"/>
                </a:lnTo>
                <a:lnTo>
                  <a:pt x="747897" y="345563"/>
                </a:lnTo>
                <a:lnTo>
                  <a:pt x="698845" y="399142"/>
                </a:lnTo>
                <a:lnTo>
                  <a:pt x="654820" y="426071"/>
                </a:lnTo>
                <a:lnTo>
                  <a:pt x="594344" y="444928"/>
                </a:lnTo>
                <a:lnTo>
                  <a:pt x="532443" y="471213"/>
                </a:lnTo>
                <a:lnTo>
                  <a:pt x="491911" y="483575"/>
                </a:lnTo>
                <a:lnTo>
                  <a:pt x="454841" y="485255"/>
                </a:lnTo>
                <a:lnTo>
                  <a:pt x="955584" y="485255"/>
                </a:lnTo>
                <a:lnTo>
                  <a:pt x="959799" y="478529"/>
                </a:lnTo>
                <a:lnTo>
                  <a:pt x="965442" y="473964"/>
                </a:lnTo>
                <a:lnTo>
                  <a:pt x="981764" y="463556"/>
                </a:lnTo>
                <a:lnTo>
                  <a:pt x="819667" y="463556"/>
                </a:lnTo>
                <a:lnTo>
                  <a:pt x="716717" y="399087"/>
                </a:lnTo>
                <a:lnTo>
                  <a:pt x="747365" y="367245"/>
                </a:lnTo>
                <a:lnTo>
                  <a:pt x="977550" y="367245"/>
                </a:lnTo>
                <a:lnTo>
                  <a:pt x="975590" y="347184"/>
                </a:lnTo>
                <a:lnTo>
                  <a:pt x="969269" y="300283"/>
                </a:lnTo>
                <a:lnTo>
                  <a:pt x="955159" y="258869"/>
                </a:lnTo>
                <a:lnTo>
                  <a:pt x="946804" y="247615"/>
                </a:lnTo>
                <a:lnTo>
                  <a:pt x="940113" y="229165"/>
                </a:lnTo>
                <a:lnTo>
                  <a:pt x="938011" y="222422"/>
                </a:lnTo>
                <a:close/>
              </a:path>
              <a:path w="982979" h="732154">
                <a:moveTo>
                  <a:pt x="977550" y="367245"/>
                </a:moveTo>
                <a:lnTo>
                  <a:pt x="747365" y="367245"/>
                </a:lnTo>
                <a:lnTo>
                  <a:pt x="856755" y="433641"/>
                </a:lnTo>
                <a:lnTo>
                  <a:pt x="819667" y="463556"/>
                </a:lnTo>
                <a:lnTo>
                  <a:pt x="981764" y="463556"/>
                </a:lnTo>
                <a:lnTo>
                  <a:pt x="982782" y="462907"/>
                </a:lnTo>
                <a:lnTo>
                  <a:pt x="981387" y="406526"/>
                </a:lnTo>
                <a:lnTo>
                  <a:pt x="977550" y="367245"/>
                </a:lnTo>
                <a:close/>
              </a:path>
              <a:path w="982979" h="732154">
                <a:moveTo>
                  <a:pt x="624692" y="358858"/>
                </a:moveTo>
                <a:lnTo>
                  <a:pt x="226198" y="358858"/>
                </a:lnTo>
                <a:lnTo>
                  <a:pt x="282710" y="398400"/>
                </a:lnTo>
                <a:lnTo>
                  <a:pt x="320387" y="418987"/>
                </a:lnTo>
                <a:lnTo>
                  <a:pt x="356186" y="427283"/>
                </a:lnTo>
                <a:lnTo>
                  <a:pt x="407062" y="429955"/>
                </a:lnTo>
                <a:lnTo>
                  <a:pt x="467665" y="434234"/>
                </a:lnTo>
                <a:lnTo>
                  <a:pt x="506025" y="432736"/>
                </a:lnTo>
                <a:lnTo>
                  <a:pt x="538482" y="422830"/>
                </a:lnTo>
                <a:lnTo>
                  <a:pt x="581381" y="401883"/>
                </a:lnTo>
                <a:lnTo>
                  <a:pt x="649929" y="372291"/>
                </a:lnTo>
                <a:lnTo>
                  <a:pt x="668822" y="360219"/>
                </a:lnTo>
                <a:lnTo>
                  <a:pt x="626992" y="360219"/>
                </a:lnTo>
                <a:lnTo>
                  <a:pt x="624692" y="358858"/>
                </a:lnTo>
                <a:close/>
              </a:path>
              <a:path w="982979" h="732154">
                <a:moveTo>
                  <a:pt x="744565" y="286389"/>
                </a:moveTo>
                <a:lnTo>
                  <a:pt x="668771" y="286389"/>
                </a:lnTo>
                <a:lnTo>
                  <a:pt x="700267" y="289101"/>
                </a:lnTo>
                <a:lnTo>
                  <a:pt x="626992" y="360219"/>
                </a:lnTo>
                <a:lnTo>
                  <a:pt x="668822" y="360219"/>
                </a:lnTo>
                <a:lnTo>
                  <a:pt x="694621" y="343734"/>
                </a:lnTo>
                <a:lnTo>
                  <a:pt x="735115" y="299386"/>
                </a:lnTo>
                <a:lnTo>
                  <a:pt x="744565" y="286389"/>
                </a:lnTo>
                <a:close/>
              </a:path>
              <a:path w="982979" h="732154">
                <a:moveTo>
                  <a:pt x="925935" y="185554"/>
                </a:moveTo>
                <a:lnTo>
                  <a:pt x="605663" y="185554"/>
                </a:lnTo>
                <a:lnTo>
                  <a:pt x="623306" y="220988"/>
                </a:lnTo>
                <a:lnTo>
                  <a:pt x="593478" y="262983"/>
                </a:lnTo>
                <a:lnTo>
                  <a:pt x="557604" y="304265"/>
                </a:lnTo>
                <a:lnTo>
                  <a:pt x="527452" y="335719"/>
                </a:lnTo>
                <a:lnTo>
                  <a:pt x="514786" y="348230"/>
                </a:lnTo>
                <a:lnTo>
                  <a:pt x="475834" y="351015"/>
                </a:lnTo>
                <a:lnTo>
                  <a:pt x="611437" y="351015"/>
                </a:lnTo>
                <a:lnTo>
                  <a:pt x="606553" y="348125"/>
                </a:lnTo>
                <a:lnTo>
                  <a:pt x="618804" y="335968"/>
                </a:lnTo>
                <a:lnTo>
                  <a:pt x="589035" y="335968"/>
                </a:lnTo>
                <a:lnTo>
                  <a:pt x="568575" y="325738"/>
                </a:lnTo>
                <a:lnTo>
                  <a:pt x="623306" y="256599"/>
                </a:lnTo>
                <a:lnTo>
                  <a:pt x="766223" y="256599"/>
                </a:lnTo>
                <a:lnTo>
                  <a:pt x="791071" y="222422"/>
                </a:lnTo>
                <a:lnTo>
                  <a:pt x="938011" y="222422"/>
                </a:lnTo>
                <a:lnTo>
                  <a:pt x="927578" y="188951"/>
                </a:lnTo>
                <a:lnTo>
                  <a:pt x="925935" y="185554"/>
                </a:lnTo>
                <a:close/>
              </a:path>
              <a:path w="982979" h="732154">
                <a:moveTo>
                  <a:pt x="766223" y="256599"/>
                </a:moveTo>
                <a:lnTo>
                  <a:pt x="623306" y="256599"/>
                </a:lnTo>
                <a:lnTo>
                  <a:pt x="647400" y="270546"/>
                </a:lnTo>
                <a:lnTo>
                  <a:pt x="589035" y="335968"/>
                </a:lnTo>
                <a:lnTo>
                  <a:pt x="618804" y="335968"/>
                </a:lnTo>
                <a:lnTo>
                  <a:pt x="668771" y="286389"/>
                </a:lnTo>
                <a:lnTo>
                  <a:pt x="744565" y="286389"/>
                </a:lnTo>
                <a:lnTo>
                  <a:pt x="766223" y="256599"/>
                </a:lnTo>
                <a:close/>
              </a:path>
              <a:path w="982979" h="732154">
                <a:moveTo>
                  <a:pt x="445008" y="268274"/>
                </a:moveTo>
                <a:lnTo>
                  <a:pt x="360661" y="274765"/>
                </a:lnTo>
                <a:lnTo>
                  <a:pt x="291676" y="296303"/>
                </a:lnTo>
                <a:lnTo>
                  <a:pt x="245110" y="319238"/>
                </a:lnTo>
                <a:lnTo>
                  <a:pt x="228020" y="329916"/>
                </a:lnTo>
                <a:lnTo>
                  <a:pt x="494506" y="329916"/>
                </a:lnTo>
                <a:lnTo>
                  <a:pt x="520363" y="303128"/>
                </a:lnTo>
                <a:lnTo>
                  <a:pt x="536428" y="282399"/>
                </a:lnTo>
                <a:lnTo>
                  <a:pt x="510765" y="282399"/>
                </a:lnTo>
                <a:lnTo>
                  <a:pt x="485445" y="275271"/>
                </a:lnTo>
                <a:lnTo>
                  <a:pt x="464513" y="270962"/>
                </a:lnTo>
                <a:lnTo>
                  <a:pt x="450267" y="268841"/>
                </a:lnTo>
                <a:lnTo>
                  <a:pt x="445008" y="268274"/>
                </a:lnTo>
                <a:close/>
              </a:path>
              <a:path w="982979" h="732154">
                <a:moveTo>
                  <a:pt x="579468" y="224286"/>
                </a:moveTo>
                <a:lnTo>
                  <a:pt x="399596" y="224286"/>
                </a:lnTo>
                <a:lnTo>
                  <a:pt x="436193" y="224648"/>
                </a:lnTo>
                <a:lnTo>
                  <a:pt x="473671" y="230985"/>
                </a:lnTo>
                <a:lnTo>
                  <a:pt x="508822" y="240592"/>
                </a:lnTo>
                <a:lnTo>
                  <a:pt x="538440" y="250767"/>
                </a:lnTo>
                <a:lnTo>
                  <a:pt x="510765" y="282399"/>
                </a:lnTo>
                <a:lnTo>
                  <a:pt x="536428" y="282399"/>
                </a:lnTo>
                <a:lnTo>
                  <a:pt x="561832" y="249620"/>
                </a:lnTo>
                <a:lnTo>
                  <a:pt x="579468" y="224286"/>
                </a:lnTo>
                <a:close/>
              </a:path>
              <a:path w="982979" h="732154">
                <a:moveTo>
                  <a:pt x="624092" y="0"/>
                </a:moveTo>
                <a:lnTo>
                  <a:pt x="618464" y="3025"/>
                </a:lnTo>
                <a:lnTo>
                  <a:pt x="599776" y="7548"/>
                </a:lnTo>
                <a:lnTo>
                  <a:pt x="579873" y="11660"/>
                </a:lnTo>
                <a:lnTo>
                  <a:pt x="570606" y="13455"/>
                </a:lnTo>
                <a:lnTo>
                  <a:pt x="649003" y="13455"/>
                </a:lnTo>
                <a:lnTo>
                  <a:pt x="646779" y="11352"/>
                </a:lnTo>
                <a:lnTo>
                  <a:pt x="635680" y="4505"/>
                </a:lnTo>
                <a:lnTo>
                  <a:pt x="627365" y="991"/>
                </a:lnTo>
                <a:lnTo>
                  <a:pt x="6240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957813-530E-14A9-C193-128ACEF776F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9DB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0784" y="1129211"/>
            <a:ext cx="16060254" cy="937160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409353" y="3974863"/>
            <a:ext cx="1359535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b="1" spc="-10" dirty="0">
                <a:solidFill>
                  <a:srgbClr val="86122D"/>
                </a:solidFill>
                <a:latin typeface="Calibri"/>
                <a:cs typeface="Calibri"/>
              </a:rPr>
              <a:t>Kasachstan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84956" y="6578724"/>
            <a:ext cx="1311910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b="1" spc="-10" dirty="0">
                <a:solidFill>
                  <a:srgbClr val="86122D"/>
                </a:solidFill>
                <a:latin typeface="Calibri"/>
                <a:cs typeface="Calibri"/>
              </a:rPr>
              <a:t>Usbekistan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50290" y="7646251"/>
            <a:ext cx="1573530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b="1" spc="-40" dirty="0">
                <a:solidFill>
                  <a:srgbClr val="86122D"/>
                </a:solidFill>
                <a:latin typeface="Calibri"/>
                <a:cs typeface="Calibri"/>
              </a:rPr>
              <a:t>Turkmenistan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03688" y="6856903"/>
            <a:ext cx="1264920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b="1" spc="-10" dirty="0">
                <a:solidFill>
                  <a:srgbClr val="86122D"/>
                </a:solidFill>
                <a:latin typeface="Calibri"/>
                <a:cs typeface="Calibri"/>
              </a:rPr>
              <a:t>Kirgisistan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89381" y="8034006"/>
            <a:ext cx="1620520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b="1" spc="-10" dirty="0">
                <a:solidFill>
                  <a:srgbClr val="86122D"/>
                </a:solidFill>
                <a:latin typeface="Calibri"/>
                <a:cs typeface="Calibri"/>
              </a:rPr>
              <a:t>Tadschikistan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70738" y="9345256"/>
            <a:ext cx="1264920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spc="-165" dirty="0">
                <a:solidFill>
                  <a:srgbClr val="CB7B69"/>
                </a:solidFill>
                <a:latin typeface="Trebuchet MS"/>
                <a:cs typeface="Trebuchet MS"/>
              </a:rPr>
              <a:t>Afghanistan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81145" y="9509056"/>
            <a:ext cx="888365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spc="-180" dirty="0">
                <a:solidFill>
                  <a:srgbClr val="CB7B69"/>
                </a:solidFill>
                <a:latin typeface="Trebuchet MS"/>
                <a:cs typeface="Trebuchet MS"/>
              </a:rPr>
              <a:t>Pakistan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83767" y="2267385"/>
            <a:ext cx="950594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spc="-155" dirty="0">
                <a:solidFill>
                  <a:srgbClr val="CB7B69"/>
                </a:solidFill>
                <a:latin typeface="Trebuchet MS"/>
                <a:cs typeface="Trebuchet MS"/>
              </a:rPr>
              <a:t>Russland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46362" y="8998733"/>
            <a:ext cx="417830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spc="-180" dirty="0">
                <a:solidFill>
                  <a:srgbClr val="CB7B69"/>
                </a:solidFill>
                <a:latin typeface="Trebuchet MS"/>
                <a:cs typeface="Trebuchet MS"/>
              </a:rPr>
              <a:t>Iran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653224" y="6704399"/>
            <a:ext cx="605790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spc="-185" dirty="0">
                <a:solidFill>
                  <a:srgbClr val="CB7B69"/>
                </a:solidFill>
                <a:latin typeface="Trebuchet MS"/>
                <a:cs typeface="Trebuchet MS"/>
              </a:rPr>
              <a:t>China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34652" y="1049851"/>
            <a:ext cx="8519160" cy="214097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800" spc="120" dirty="0" err="1">
                <a:solidFill>
                  <a:srgbClr val="FFFFFF"/>
                </a:solidFill>
              </a:rPr>
              <a:t>Hei</a:t>
            </a:r>
            <a:r>
              <a:rPr sz="13800" i="1" spc="120" dirty="0" err="1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13800" spc="120" dirty="0" err="1">
                <a:solidFill>
                  <a:srgbClr val="FFFFFF"/>
                </a:solidFill>
              </a:rPr>
              <a:t>atlos</a:t>
            </a:r>
            <a:r>
              <a:rPr sz="13800" spc="120" dirty="0">
                <a:solidFill>
                  <a:srgbClr val="FFFFFF"/>
                </a:solidFill>
              </a:rPr>
              <a:t>?</a:t>
            </a:r>
            <a:endParaRPr sz="138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B7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3465" y="523554"/>
            <a:ext cx="8760633" cy="102614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4827" y="3075792"/>
            <a:ext cx="8260715" cy="45994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spc="125" dirty="0">
                <a:solidFill>
                  <a:srgbClr val="FFFFFF"/>
                </a:solidFill>
                <a:latin typeface="Calibri"/>
                <a:cs typeface="Calibri"/>
              </a:rPr>
              <a:t>«Jesus</a:t>
            </a:r>
            <a:r>
              <a:rPr sz="33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sprach:</a:t>
            </a:r>
            <a:r>
              <a:rPr sz="33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Wahrlich,</a:t>
            </a:r>
            <a:r>
              <a:rPr sz="33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55" dirty="0">
                <a:solidFill>
                  <a:srgbClr val="FFFFFF"/>
                </a:solidFill>
                <a:latin typeface="Calibri"/>
                <a:cs typeface="Calibri"/>
              </a:rPr>
              <a:t>ich</a:t>
            </a:r>
            <a:r>
              <a:rPr sz="33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95" dirty="0">
                <a:solidFill>
                  <a:srgbClr val="FFFFFF"/>
                </a:solidFill>
                <a:latin typeface="Calibri"/>
                <a:cs typeface="Calibri"/>
              </a:rPr>
              <a:t>sage</a:t>
            </a:r>
            <a:r>
              <a:rPr sz="33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euch:</a:t>
            </a:r>
            <a:r>
              <a:rPr sz="33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114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sz="33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ist </a:t>
            </a:r>
            <a:r>
              <a:rPr sz="3300" spc="-75" dirty="0">
                <a:solidFill>
                  <a:srgbClr val="FFFFFF"/>
                </a:solidFill>
                <a:latin typeface="Calibri"/>
                <a:cs typeface="Calibri"/>
              </a:rPr>
              <a:t>niemand,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der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Haus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oder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Brüder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oder</a:t>
            </a:r>
            <a:r>
              <a:rPr sz="33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Schwestern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oder</a:t>
            </a:r>
            <a:r>
              <a:rPr sz="33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45" dirty="0">
                <a:solidFill>
                  <a:srgbClr val="FFFFFF"/>
                </a:solidFill>
                <a:latin typeface="Calibri"/>
                <a:cs typeface="Calibri"/>
              </a:rPr>
              <a:t>Mutter</a:t>
            </a:r>
            <a:r>
              <a:rPr sz="33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oder</a:t>
            </a:r>
            <a:r>
              <a:rPr sz="33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Vater</a:t>
            </a:r>
            <a:r>
              <a:rPr sz="33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oder</a:t>
            </a:r>
            <a:r>
              <a:rPr sz="33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Kinder</a:t>
            </a:r>
            <a:r>
              <a:rPr sz="33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oder</a:t>
            </a:r>
            <a:r>
              <a:rPr sz="33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65" dirty="0" err="1">
                <a:solidFill>
                  <a:srgbClr val="FFFFFF"/>
                </a:solidFill>
                <a:latin typeface="Calibri"/>
                <a:cs typeface="Calibri"/>
              </a:rPr>
              <a:t>Äcker</a:t>
            </a:r>
            <a:r>
              <a:rPr sz="33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 err="1">
                <a:solidFill>
                  <a:srgbClr val="FFFFFF"/>
                </a:solidFill>
                <a:latin typeface="Calibri"/>
                <a:cs typeface="Calibri"/>
              </a:rPr>
              <a:t>verlässt</a:t>
            </a:r>
            <a:r>
              <a:rPr sz="3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3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95" dirty="0" err="1">
                <a:solidFill>
                  <a:srgbClr val="FFFFFF"/>
                </a:solidFill>
                <a:latin typeface="Calibri"/>
                <a:cs typeface="Calibri"/>
              </a:rPr>
              <a:t>meinetwillen</a:t>
            </a:r>
            <a:r>
              <a:rPr sz="3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14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3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33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3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Evangeliums </a:t>
            </a:r>
            <a:r>
              <a:rPr sz="3300" spc="-45" dirty="0">
                <a:solidFill>
                  <a:srgbClr val="FFFFFF"/>
                </a:solidFill>
                <a:latin typeface="Calibri"/>
                <a:cs typeface="Calibri"/>
              </a:rPr>
              <a:t>willen,</a:t>
            </a:r>
            <a:r>
              <a:rPr sz="33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der</a:t>
            </a:r>
            <a:r>
              <a:rPr sz="33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CH" sz="3300" spc="-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300" spc="-25">
                <a:solidFill>
                  <a:srgbClr val="FFFFFF"/>
                </a:solidFill>
                <a:latin typeface="Calibri"/>
                <a:cs typeface="Calibri"/>
              </a:rPr>
              <a:t>icht</a:t>
            </a:r>
            <a:r>
              <a:rPr sz="33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hundertfach</a:t>
            </a:r>
            <a:r>
              <a:rPr sz="33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75" dirty="0">
                <a:solidFill>
                  <a:srgbClr val="FFFFFF"/>
                </a:solidFill>
                <a:latin typeface="Calibri"/>
                <a:cs typeface="Calibri"/>
              </a:rPr>
              <a:t>empfange:</a:t>
            </a:r>
            <a:r>
              <a:rPr sz="33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jetzt</a:t>
            </a:r>
            <a:r>
              <a:rPr sz="3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endParaRPr sz="3300" dirty="0">
              <a:latin typeface="Calibri"/>
              <a:cs typeface="Calibri"/>
            </a:endParaRPr>
          </a:p>
          <a:p>
            <a:pPr marL="12700" marR="29845">
              <a:lnSpc>
                <a:spcPts val="396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dieser</a:t>
            </a:r>
            <a:r>
              <a:rPr sz="33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Zeit</a:t>
            </a:r>
            <a:r>
              <a:rPr sz="33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Häuser</a:t>
            </a:r>
            <a:r>
              <a:rPr sz="33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33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Brüder</a:t>
            </a:r>
            <a:r>
              <a:rPr sz="33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33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50" dirty="0">
                <a:solidFill>
                  <a:srgbClr val="FFFFFF"/>
                </a:solidFill>
                <a:latin typeface="Calibri"/>
                <a:cs typeface="Calibri"/>
              </a:rPr>
              <a:t>Schwestern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40" dirty="0">
                <a:solidFill>
                  <a:srgbClr val="FFFFFF"/>
                </a:solidFill>
                <a:latin typeface="Calibri"/>
                <a:cs typeface="Calibri"/>
              </a:rPr>
              <a:t>Mütter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33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Kinder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33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65" dirty="0">
                <a:solidFill>
                  <a:srgbClr val="FFFFFF"/>
                </a:solidFill>
                <a:latin typeface="Calibri"/>
                <a:cs typeface="Calibri"/>
              </a:rPr>
              <a:t>Äcker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65" dirty="0">
                <a:solidFill>
                  <a:srgbClr val="FFFFFF"/>
                </a:solidFill>
                <a:latin typeface="Calibri"/>
                <a:cs typeface="Calibri"/>
              </a:rPr>
              <a:t>mitten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unter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Verfolgungen</a:t>
            </a:r>
            <a:r>
              <a:rPr sz="33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33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33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3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der</a:t>
            </a:r>
            <a:r>
              <a:rPr sz="33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70" dirty="0">
                <a:solidFill>
                  <a:srgbClr val="FFFFFF"/>
                </a:solidFill>
                <a:latin typeface="Calibri"/>
                <a:cs typeface="Calibri"/>
              </a:rPr>
              <a:t>kommenden</a:t>
            </a:r>
            <a:r>
              <a:rPr sz="33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Welt</a:t>
            </a:r>
            <a:r>
              <a:rPr sz="33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50" dirty="0">
                <a:solidFill>
                  <a:srgbClr val="FFFFFF"/>
                </a:solidFill>
                <a:latin typeface="Calibri"/>
                <a:cs typeface="Calibri"/>
              </a:rPr>
              <a:t>das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ewige</a:t>
            </a:r>
            <a:r>
              <a:rPr sz="33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Leben.»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4827" y="7756277"/>
            <a:ext cx="293433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770" dirty="0">
                <a:solidFill>
                  <a:srgbClr val="FFFFFF"/>
                </a:solidFill>
                <a:latin typeface="Trebuchet MS"/>
                <a:cs typeface="Trebuchet MS"/>
              </a:rPr>
              <a:t>—</a:t>
            </a:r>
            <a:r>
              <a:rPr sz="28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120" dirty="0">
                <a:solidFill>
                  <a:srgbClr val="FFFFFF"/>
                </a:solidFill>
                <a:latin typeface="Trebuchet MS"/>
                <a:cs typeface="Trebuchet MS"/>
              </a:rPr>
              <a:t>Markus</a:t>
            </a:r>
            <a:r>
              <a:rPr sz="28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345" dirty="0">
                <a:solidFill>
                  <a:srgbClr val="FFFFFF"/>
                </a:solidFill>
                <a:latin typeface="Trebuchet MS"/>
                <a:cs typeface="Trebuchet MS"/>
              </a:rPr>
              <a:t>10,</a:t>
            </a:r>
            <a:r>
              <a:rPr sz="2850" spc="-5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rebuchet MS"/>
                <a:cs typeface="Trebuchet MS"/>
              </a:rPr>
              <a:t>29–30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96343" y="2227757"/>
            <a:ext cx="2041525" cy="591185"/>
          </a:xfrm>
          <a:custGeom>
            <a:avLst/>
            <a:gdLst/>
            <a:ahLst/>
            <a:cxnLst/>
            <a:rect l="l" t="t" r="r" b="b"/>
            <a:pathLst>
              <a:path w="2041525" h="591185">
                <a:moveTo>
                  <a:pt x="728" y="312807"/>
                </a:moveTo>
                <a:lnTo>
                  <a:pt x="0" y="357957"/>
                </a:lnTo>
                <a:lnTo>
                  <a:pt x="9202" y="401346"/>
                </a:lnTo>
                <a:lnTo>
                  <a:pt x="28613" y="442266"/>
                </a:lnTo>
                <a:lnTo>
                  <a:pt x="58510" y="480008"/>
                </a:lnTo>
                <a:lnTo>
                  <a:pt x="99170" y="513864"/>
                </a:lnTo>
                <a:lnTo>
                  <a:pt x="150870" y="543124"/>
                </a:lnTo>
                <a:lnTo>
                  <a:pt x="207381" y="563662"/>
                </a:lnTo>
                <a:lnTo>
                  <a:pt x="259969" y="571817"/>
                </a:lnTo>
                <a:lnTo>
                  <a:pt x="307615" y="568745"/>
                </a:lnTo>
                <a:lnTo>
                  <a:pt x="349305" y="555603"/>
                </a:lnTo>
                <a:lnTo>
                  <a:pt x="384021" y="533547"/>
                </a:lnTo>
                <a:lnTo>
                  <a:pt x="410747" y="503733"/>
                </a:lnTo>
                <a:lnTo>
                  <a:pt x="433490" y="453860"/>
                </a:lnTo>
                <a:lnTo>
                  <a:pt x="441959" y="405767"/>
                </a:lnTo>
                <a:lnTo>
                  <a:pt x="438655" y="374724"/>
                </a:lnTo>
                <a:lnTo>
                  <a:pt x="426076" y="375999"/>
                </a:lnTo>
                <a:lnTo>
                  <a:pt x="407265" y="397586"/>
                </a:lnTo>
                <a:lnTo>
                  <a:pt x="378336" y="421194"/>
                </a:lnTo>
                <a:lnTo>
                  <a:pt x="341232" y="439146"/>
                </a:lnTo>
                <a:lnTo>
                  <a:pt x="297896" y="443763"/>
                </a:lnTo>
                <a:lnTo>
                  <a:pt x="250270" y="427369"/>
                </a:lnTo>
                <a:lnTo>
                  <a:pt x="212932" y="392311"/>
                </a:lnTo>
                <a:lnTo>
                  <a:pt x="196508" y="349911"/>
                </a:lnTo>
                <a:lnTo>
                  <a:pt x="197013" y="305934"/>
                </a:lnTo>
                <a:lnTo>
                  <a:pt x="210461" y="266148"/>
                </a:lnTo>
                <a:lnTo>
                  <a:pt x="232868" y="236317"/>
                </a:lnTo>
                <a:lnTo>
                  <a:pt x="277008" y="210772"/>
                </a:lnTo>
                <a:lnTo>
                  <a:pt x="327695" y="202479"/>
                </a:lnTo>
                <a:lnTo>
                  <a:pt x="379240" y="209023"/>
                </a:lnTo>
                <a:lnTo>
                  <a:pt x="425954" y="227993"/>
                </a:lnTo>
                <a:lnTo>
                  <a:pt x="462149" y="256976"/>
                </a:lnTo>
                <a:lnTo>
                  <a:pt x="494763" y="303695"/>
                </a:lnTo>
                <a:lnTo>
                  <a:pt x="513777" y="349986"/>
                </a:lnTo>
                <a:lnTo>
                  <a:pt x="524719" y="396496"/>
                </a:lnTo>
                <a:lnTo>
                  <a:pt x="533118" y="443874"/>
                </a:lnTo>
                <a:lnTo>
                  <a:pt x="544502" y="492770"/>
                </a:lnTo>
                <a:lnTo>
                  <a:pt x="565810" y="524526"/>
                </a:lnTo>
                <a:lnTo>
                  <a:pt x="604384" y="549064"/>
                </a:lnTo>
                <a:lnTo>
                  <a:pt x="653760" y="567169"/>
                </a:lnTo>
                <a:lnTo>
                  <a:pt x="707472" y="579624"/>
                </a:lnTo>
                <a:lnTo>
                  <a:pt x="759055" y="587214"/>
                </a:lnTo>
                <a:lnTo>
                  <a:pt x="802043" y="590723"/>
                </a:lnTo>
                <a:lnTo>
                  <a:pt x="829970" y="590934"/>
                </a:lnTo>
                <a:lnTo>
                  <a:pt x="857423" y="590269"/>
                </a:lnTo>
                <a:lnTo>
                  <a:pt x="871257" y="585665"/>
                </a:lnTo>
                <a:lnTo>
                  <a:pt x="864452" y="567039"/>
                </a:lnTo>
                <a:lnTo>
                  <a:pt x="829991" y="524308"/>
                </a:lnTo>
                <a:lnTo>
                  <a:pt x="770774" y="474765"/>
                </a:lnTo>
                <a:lnTo>
                  <a:pt x="706306" y="441370"/>
                </a:lnTo>
                <a:lnTo>
                  <a:pt x="654493" y="422512"/>
                </a:lnTo>
                <a:lnTo>
                  <a:pt x="633243" y="416584"/>
                </a:lnTo>
                <a:lnTo>
                  <a:pt x="701976" y="368437"/>
                </a:lnTo>
                <a:lnTo>
                  <a:pt x="745763" y="345028"/>
                </a:lnTo>
                <a:lnTo>
                  <a:pt x="783393" y="339733"/>
                </a:lnTo>
                <a:lnTo>
                  <a:pt x="833656" y="345926"/>
                </a:lnTo>
                <a:lnTo>
                  <a:pt x="890330" y="366580"/>
                </a:lnTo>
                <a:lnTo>
                  <a:pt x="933320" y="399371"/>
                </a:lnTo>
                <a:lnTo>
                  <a:pt x="960600" y="429729"/>
                </a:lnTo>
                <a:lnTo>
                  <a:pt x="970144" y="443085"/>
                </a:lnTo>
                <a:lnTo>
                  <a:pt x="992893" y="391005"/>
                </a:lnTo>
                <a:lnTo>
                  <a:pt x="1002809" y="360437"/>
                </a:lnTo>
                <a:lnTo>
                  <a:pt x="1001992" y="339496"/>
                </a:lnTo>
                <a:lnTo>
                  <a:pt x="992541" y="316294"/>
                </a:lnTo>
                <a:lnTo>
                  <a:pt x="964620" y="282432"/>
                </a:lnTo>
                <a:lnTo>
                  <a:pt x="920194" y="244730"/>
                </a:lnTo>
                <a:lnTo>
                  <a:pt x="879036" y="214104"/>
                </a:lnTo>
                <a:lnTo>
                  <a:pt x="860922" y="201470"/>
                </a:lnTo>
                <a:lnTo>
                  <a:pt x="885618" y="207115"/>
                </a:lnTo>
                <a:lnTo>
                  <a:pt x="925442" y="187743"/>
                </a:lnTo>
                <a:lnTo>
                  <a:pt x="958950" y="153785"/>
                </a:lnTo>
                <a:lnTo>
                  <a:pt x="992342" y="104847"/>
                </a:lnTo>
                <a:lnTo>
                  <a:pt x="1010389" y="54750"/>
                </a:lnTo>
                <a:lnTo>
                  <a:pt x="1017778" y="15725"/>
                </a:lnTo>
                <a:lnTo>
                  <a:pt x="1019200" y="0"/>
                </a:lnTo>
                <a:lnTo>
                  <a:pt x="1022055" y="55694"/>
                </a:lnTo>
                <a:lnTo>
                  <a:pt x="1046532" y="118169"/>
                </a:lnTo>
                <a:lnTo>
                  <a:pt x="1079449" y="153785"/>
                </a:lnTo>
                <a:lnTo>
                  <a:pt x="1118747" y="186146"/>
                </a:lnTo>
                <a:lnTo>
                  <a:pt x="1170146" y="202322"/>
                </a:lnTo>
                <a:lnTo>
                  <a:pt x="1177467" y="201470"/>
                </a:lnTo>
                <a:lnTo>
                  <a:pt x="1111188" y="246625"/>
                </a:lnTo>
                <a:lnTo>
                  <a:pt x="1075385" y="273636"/>
                </a:lnTo>
                <a:lnTo>
                  <a:pt x="1057722" y="293268"/>
                </a:lnTo>
                <a:lnTo>
                  <a:pt x="1045859" y="316283"/>
                </a:lnTo>
                <a:lnTo>
                  <a:pt x="1042006" y="352016"/>
                </a:lnTo>
                <a:lnTo>
                  <a:pt x="1050518" y="393836"/>
                </a:lnTo>
                <a:lnTo>
                  <a:pt x="1062297" y="428579"/>
                </a:lnTo>
                <a:lnTo>
                  <a:pt x="1068245" y="443085"/>
                </a:lnTo>
                <a:lnTo>
                  <a:pt x="1100028" y="394213"/>
                </a:lnTo>
                <a:lnTo>
                  <a:pt x="1124841" y="367801"/>
                </a:lnTo>
                <a:lnTo>
                  <a:pt x="1155480" y="354742"/>
                </a:lnTo>
                <a:lnTo>
                  <a:pt x="1204744" y="345926"/>
                </a:lnTo>
                <a:lnTo>
                  <a:pt x="1271402" y="351493"/>
                </a:lnTo>
                <a:lnTo>
                  <a:pt x="1336367" y="376390"/>
                </a:lnTo>
                <a:lnTo>
                  <a:pt x="1385623" y="403719"/>
                </a:lnTo>
                <a:lnTo>
                  <a:pt x="1405157" y="416584"/>
                </a:lnTo>
                <a:lnTo>
                  <a:pt x="1329378" y="435247"/>
                </a:lnTo>
                <a:lnTo>
                  <a:pt x="1283622" y="452690"/>
                </a:lnTo>
                <a:lnTo>
                  <a:pt x="1249445" y="479010"/>
                </a:lnTo>
                <a:lnTo>
                  <a:pt x="1208398" y="524308"/>
                </a:lnTo>
                <a:lnTo>
                  <a:pt x="1173941" y="567039"/>
                </a:lnTo>
                <a:lnTo>
                  <a:pt x="1167138" y="585665"/>
                </a:lnTo>
                <a:lnTo>
                  <a:pt x="1180972" y="590269"/>
                </a:lnTo>
                <a:lnTo>
                  <a:pt x="1208430" y="590934"/>
                </a:lnTo>
                <a:lnTo>
                  <a:pt x="1236357" y="590723"/>
                </a:lnTo>
                <a:lnTo>
                  <a:pt x="1279344" y="587214"/>
                </a:lnTo>
                <a:lnTo>
                  <a:pt x="1330927" y="579624"/>
                </a:lnTo>
                <a:lnTo>
                  <a:pt x="1384639" y="567169"/>
                </a:lnTo>
                <a:lnTo>
                  <a:pt x="1434015" y="549064"/>
                </a:lnTo>
                <a:lnTo>
                  <a:pt x="1472590" y="524526"/>
                </a:lnTo>
                <a:lnTo>
                  <a:pt x="1493897" y="492770"/>
                </a:lnTo>
                <a:lnTo>
                  <a:pt x="1505282" y="443874"/>
                </a:lnTo>
                <a:lnTo>
                  <a:pt x="1513681" y="396496"/>
                </a:lnTo>
                <a:lnTo>
                  <a:pt x="1524623" y="349986"/>
                </a:lnTo>
                <a:lnTo>
                  <a:pt x="1543637" y="303695"/>
                </a:lnTo>
                <a:lnTo>
                  <a:pt x="1576251" y="256976"/>
                </a:lnTo>
                <a:lnTo>
                  <a:pt x="1612445" y="227993"/>
                </a:lnTo>
                <a:lnTo>
                  <a:pt x="1659159" y="209023"/>
                </a:lnTo>
                <a:lnTo>
                  <a:pt x="1710704" y="202479"/>
                </a:lnTo>
                <a:lnTo>
                  <a:pt x="1761392" y="210772"/>
                </a:lnTo>
                <a:lnTo>
                  <a:pt x="1805532" y="236317"/>
                </a:lnTo>
                <a:lnTo>
                  <a:pt x="1827938" y="266148"/>
                </a:lnTo>
                <a:lnTo>
                  <a:pt x="1841386" y="305934"/>
                </a:lnTo>
                <a:lnTo>
                  <a:pt x="1841891" y="349911"/>
                </a:lnTo>
                <a:lnTo>
                  <a:pt x="1825467" y="392311"/>
                </a:lnTo>
                <a:lnTo>
                  <a:pt x="1788129" y="427369"/>
                </a:lnTo>
                <a:lnTo>
                  <a:pt x="1740503" y="443763"/>
                </a:lnTo>
                <a:lnTo>
                  <a:pt x="1697167" y="439146"/>
                </a:lnTo>
                <a:lnTo>
                  <a:pt x="1660064" y="421194"/>
                </a:lnTo>
                <a:lnTo>
                  <a:pt x="1631135" y="397586"/>
                </a:lnTo>
                <a:lnTo>
                  <a:pt x="1612323" y="375999"/>
                </a:lnTo>
                <a:lnTo>
                  <a:pt x="1599740" y="374724"/>
                </a:lnTo>
                <a:lnTo>
                  <a:pt x="1604908" y="453860"/>
                </a:lnTo>
                <a:lnTo>
                  <a:pt x="1627652" y="503733"/>
                </a:lnTo>
                <a:lnTo>
                  <a:pt x="1654378" y="533547"/>
                </a:lnTo>
                <a:lnTo>
                  <a:pt x="1689094" y="555603"/>
                </a:lnTo>
                <a:lnTo>
                  <a:pt x="1730783" y="568745"/>
                </a:lnTo>
                <a:lnTo>
                  <a:pt x="1778428" y="571817"/>
                </a:lnTo>
                <a:lnTo>
                  <a:pt x="1831012" y="563662"/>
                </a:lnTo>
                <a:lnTo>
                  <a:pt x="1887519" y="543124"/>
                </a:lnTo>
                <a:lnTo>
                  <a:pt x="1938726" y="514577"/>
                </a:lnTo>
                <a:lnTo>
                  <a:pt x="1978388" y="482291"/>
                </a:lnTo>
                <a:lnTo>
                  <a:pt x="2007501" y="446118"/>
                </a:lnTo>
                <a:lnTo>
                  <a:pt x="2027062" y="405912"/>
                </a:lnTo>
                <a:lnTo>
                  <a:pt x="2038067" y="361524"/>
                </a:lnTo>
                <a:lnTo>
                  <a:pt x="2041514" y="312807"/>
                </a:lnTo>
              </a:path>
            </a:pathLst>
          </a:custGeom>
          <a:ln w="158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B7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7530" y="523554"/>
            <a:ext cx="6073113" cy="102614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6776" y="1588926"/>
            <a:ext cx="537273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45" dirty="0">
                <a:solidFill>
                  <a:srgbClr val="FFFFFF"/>
                </a:solidFill>
                <a:latin typeface="Calibri"/>
                <a:cs typeface="Calibri"/>
              </a:rPr>
              <a:t>«Wenn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Christen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hier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sagen: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6776" y="2091529"/>
            <a:ext cx="6102985" cy="4077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3300" spc="-100" dirty="0">
                <a:solidFill>
                  <a:srgbClr val="FFFFFF"/>
                </a:solidFill>
                <a:latin typeface="Calibri"/>
                <a:cs typeface="Calibri"/>
              </a:rPr>
              <a:t>‹Du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bist</a:t>
            </a:r>
            <a:r>
              <a:rPr sz="33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mein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Bruder›,</a:t>
            </a:r>
            <a:r>
              <a:rPr sz="33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dann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meinen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sie:</a:t>
            </a:r>
            <a:r>
              <a:rPr sz="3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‹Jetzt</a:t>
            </a:r>
            <a:r>
              <a:rPr sz="3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45" dirty="0">
                <a:solidFill>
                  <a:srgbClr val="FFFFFF"/>
                </a:solidFill>
                <a:latin typeface="Calibri"/>
                <a:cs typeface="Calibri"/>
              </a:rPr>
              <a:t>teilen</a:t>
            </a:r>
            <a:r>
              <a:rPr sz="3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wir</a:t>
            </a:r>
            <a:r>
              <a:rPr sz="33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alle</a:t>
            </a:r>
            <a:r>
              <a:rPr sz="3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Probleme </a:t>
            </a:r>
            <a:r>
              <a:rPr sz="3300" spc="-40" dirty="0">
                <a:solidFill>
                  <a:srgbClr val="FFFFFF"/>
                </a:solidFill>
                <a:latin typeface="Calibri"/>
                <a:cs typeface="Calibri"/>
              </a:rPr>
              <a:t>miteinander,</a:t>
            </a:r>
            <a:r>
              <a:rPr sz="33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r>
              <a:rPr sz="3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kommst</a:t>
            </a:r>
            <a:r>
              <a:rPr sz="3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zu</a:t>
            </a:r>
            <a:r>
              <a:rPr sz="3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meiner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Hochzeit,</a:t>
            </a:r>
            <a:r>
              <a:rPr sz="33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zu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meiner</a:t>
            </a:r>
            <a:r>
              <a:rPr sz="3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Beerdigung,</a:t>
            </a:r>
            <a:endParaRPr sz="3300" dirty="0">
              <a:latin typeface="Calibri"/>
              <a:cs typeface="Calibri"/>
            </a:endParaRPr>
          </a:p>
          <a:p>
            <a:pPr marL="12700" marR="97155">
              <a:lnSpc>
                <a:spcPts val="3960"/>
              </a:lnSpc>
              <a:spcBef>
                <a:spcPts val="125"/>
              </a:spcBef>
            </a:pPr>
            <a:r>
              <a:rPr sz="3300" spc="55" dirty="0">
                <a:solidFill>
                  <a:srgbClr val="FFFFFF"/>
                </a:solidFill>
                <a:latin typeface="Calibri"/>
                <a:cs typeface="Calibri"/>
              </a:rPr>
              <a:t>ich</a:t>
            </a:r>
            <a:r>
              <a:rPr sz="3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65" dirty="0">
                <a:solidFill>
                  <a:srgbClr val="FFFFFF"/>
                </a:solidFill>
                <a:latin typeface="Calibri"/>
                <a:cs typeface="Calibri"/>
              </a:rPr>
              <a:t>verlasse</a:t>
            </a:r>
            <a:r>
              <a:rPr sz="3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mich</a:t>
            </a:r>
            <a:r>
              <a:rPr sz="3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voll</a:t>
            </a:r>
            <a:r>
              <a:rPr sz="3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3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ganz</a:t>
            </a:r>
            <a:r>
              <a:rPr sz="3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auf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dich</a:t>
            </a:r>
            <a:r>
              <a:rPr sz="33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80" dirty="0">
                <a:solidFill>
                  <a:srgbClr val="FFFFFF"/>
                </a:solidFill>
                <a:latin typeface="Calibri"/>
                <a:cs typeface="Calibri"/>
              </a:rPr>
              <a:t>als</a:t>
            </a:r>
            <a:r>
              <a:rPr sz="33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Familienmitglied.›»</a:t>
            </a:r>
            <a:endParaRPr sz="3300" dirty="0">
              <a:latin typeface="Calibri"/>
              <a:cs typeface="Calibri"/>
            </a:endParaRPr>
          </a:p>
          <a:p>
            <a:pPr marL="12700" marR="5080">
              <a:lnSpc>
                <a:spcPct val="101299"/>
              </a:lnSpc>
              <a:spcBef>
                <a:spcPts val="1090"/>
              </a:spcBef>
            </a:pPr>
            <a:r>
              <a:rPr sz="2850" spc="770" dirty="0">
                <a:solidFill>
                  <a:srgbClr val="FFFFFF"/>
                </a:solidFill>
                <a:latin typeface="Trebuchet MS"/>
                <a:cs typeface="Trebuchet MS"/>
              </a:rPr>
              <a:t>—</a:t>
            </a:r>
            <a:r>
              <a:rPr sz="285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310" dirty="0">
                <a:solidFill>
                  <a:srgbClr val="FFFFFF"/>
                </a:solidFill>
                <a:latin typeface="Trebuchet MS"/>
                <a:cs typeface="Trebuchet MS"/>
              </a:rPr>
              <a:t>Timur</a:t>
            </a:r>
            <a:r>
              <a:rPr sz="285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250" dirty="0">
                <a:solidFill>
                  <a:srgbClr val="FFFFFF"/>
                </a:solidFill>
                <a:latin typeface="Trebuchet MS"/>
                <a:cs typeface="Trebuchet MS"/>
              </a:rPr>
              <a:t>(Name</a:t>
            </a:r>
            <a:r>
              <a:rPr sz="285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254" dirty="0">
                <a:solidFill>
                  <a:srgbClr val="FFFFFF"/>
                </a:solidFill>
                <a:latin typeface="Trebuchet MS"/>
                <a:cs typeface="Trebuchet MS"/>
              </a:rPr>
              <a:t>geändert),</a:t>
            </a:r>
            <a:r>
              <a:rPr sz="285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260" dirty="0">
                <a:solidFill>
                  <a:srgbClr val="FFFFFF"/>
                </a:solidFill>
                <a:latin typeface="Trebuchet MS"/>
                <a:cs typeface="Trebuchet MS"/>
              </a:rPr>
              <a:t>Partner</a:t>
            </a:r>
            <a:r>
              <a:rPr sz="285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245" dirty="0">
                <a:solidFill>
                  <a:srgbClr val="FFFFFF"/>
                </a:solidFill>
                <a:latin typeface="Trebuchet MS"/>
                <a:cs typeface="Trebuchet MS"/>
              </a:rPr>
              <a:t>von</a:t>
            </a:r>
            <a:r>
              <a:rPr sz="285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170" dirty="0">
                <a:solidFill>
                  <a:srgbClr val="FFFFFF"/>
                </a:solidFill>
                <a:latin typeface="Trebuchet MS"/>
                <a:cs typeface="Trebuchet MS"/>
              </a:rPr>
              <a:t>Open </a:t>
            </a:r>
            <a:r>
              <a:rPr sz="2850" spc="-160" dirty="0">
                <a:solidFill>
                  <a:srgbClr val="FFFFFF"/>
                </a:solidFill>
                <a:latin typeface="Trebuchet MS"/>
                <a:cs typeface="Trebuchet MS"/>
              </a:rPr>
              <a:t>Doors</a:t>
            </a:r>
            <a:r>
              <a:rPr sz="28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204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8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110" dirty="0">
                <a:solidFill>
                  <a:srgbClr val="FFFFFF"/>
                </a:solidFill>
                <a:latin typeface="Trebuchet MS"/>
                <a:cs typeface="Trebuchet MS"/>
              </a:rPr>
              <a:t>Zentralasien</a:t>
            </a:r>
            <a:endParaRPr sz="28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60021" y="6615370"/>
            <a:ext cx="9178925" cy="3456304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12700" marR="5080">
              <a:lnSpc>
                <a:spcPts val="12860"/>
              </a:lnSpc>
              <a:spcBef>
                <a:spcPts val="1490"/>
              </a:spcBef>
            </a:pPr>
            <a:r>
              <a:rPr sz="11800" dirty="0">
                <a:solidFill>
                  <a:srgbClr val="FFFFFF"/>
                </a:solidFill>
                <a:latin typeface="Cambria"/>
                <a:cs typeface="Cambria"/>
              </a:rPr>
              <a:t>Tritt</a:t>
            </a:r>
            <a:r>
              <a:rPr sz="11800" spc="-1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800" spc="195" dirty="0">
                <a:solidFill>
                  <a:srgbClr val="FFFFFF"/>
                </a:solidFill>
                <a:latin typeface="Cambria"/>
                <a:cs typeface="Cambria"/>
              </a:rPr>
              <a:t>für</a:t>
            </a:r>
            <a:r>
              <a:rPr sz="11800" spc="-459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800" spc="155" dirty="0">
                <a:solidFill>
                  <a:srgbClr val="FFFFFF"/>
                </a:solidFill>
                <a:latin typeface="Cambria"/>
                <a:cs typeface="Cambria"/>
              </a:rPr>
              <a:t>deine </a:t>
            </a:r>
            <a:r>
              <a:rPr sz="11800" spc="80" dirty="0">
                <a:solidFill>
                  <a:srgbClr val="FFFFFF"/>
                </a:solidFill>
                <a:latin typeface="Cambria"/>
                <a:cs typeface="Cambria"/>
              </a:rPr>
              <a:t>Fa</a:t>
            </a:r>
            <a:r>
              <a:rPr sz="11800" i="1" spc="80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11800" spc="80" dirty="0">
                <a:solidFill>
                  <a:srgbClr val="FFFFFF"/>
                </a:solidFill>
                <a:latin typeface="Cambria"/>
                <a:cs typeface="Cambria"/>
              </a:rPr>
              <a:t>ilie</a:t>
            </a:r>
            <a:r>
              <a:rPr sz="118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1800" spc="-20" dirty="0">
                <a:solidFill>
                  <a:srgbClr val="FFFFFF"/>
                </a:solidFill>
                <a:latin typeface="Cambria"/>
                <a:cs typeface="Cambria"/>
              </a:rPr>
              <a:t>ein!</a:t>
            </a:r>
            <a:endParaRPr sz="1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60644" cy="81672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18059" y="5390276"/>
            <a:ext cx="7404734" cy="448627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01955" marR="813435" indent="-377190">
              <a:lnSpc>
                <a:spcPct val="102200"/>
              </a:lnSpc>
              <a:spcBef>
                <a:spcPts val="15"/>
              </a:spcBef>
              <a:buChar char="*"/>
              <a:tabLst>
                <a:tab pos="402590" algn="l"/>
              </a:tabLst>
            </a:pPr>
            <a:r>
              <a:rPr sz="4100" spc="-210" dirty="0">
                <a:solidFill>
                  <a:srgbClr val="86122D"/>
                </a:solidFill>
                <a:latin typeface="Trebuchet MS"/>
                <a:cs typeface="Trebuchet MS"/>
              </a:rPr>
              <a:t>dass</a:t>
            </a:r>
            <a:r>
              <a:rPr sz="4100" spc="-21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55" dirty="0">
                <a:solidFill>
                  <a:srgbClr val="86122D"/>
                </a:solidFill>
                <a:latin typeface="Trebuchet MS"/>
                <a:cs typeface="Trebuchet MS"/>
              </a:rPr>
              <a:t>(Haus-</a:t>
            </a:r>
            <a:r>
              <a:rPr sz="4100" spc="-350" dirty="0">
                <a:solidFill>
                  <a:srgbClr val="86122D"/>
                </a:solidFill>
                <a:latin typeface="Trebuchet MS"/>
                <a:cs typeface="Trebuchet MS"/>
              </a:rPr>
              <a:t>)Gottesdienste</a:t>
            </a:r>
            <a:r>
              <a:rPr sz="4100" spc="-21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80" dirty="0">
                <a:solidFill>
                  <a:srgbClr val="86122D"/>
                </a:solidFill>
                <a:latin typeface="Trebuchet MS"/>
                <a:cs typeface="Trebuchet MS"/>
              </a:rPr>
              <a:t>nicht </a:t>
            </a:r>
            <a:r>
              <a:rPr sz="4100" spc="-415" dirty="0">
                <a:solidFill>
                  <a:srgbClr val="86122D"/>
                </a:solidFill>
                <a:latin typeface="Trebuchet MS"/>
                <a:cs typeface="Trebuchet MS"/>
              </a:rPr>
              <a:t>entdeckt</a:t>
            </a:r>
            <a:r>
              <a:rPr sz="4100" spc="-24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05" dirty="0">
                <a:solidFill>
                  <a:srgbClr val="86122D"/>
                </a:solidFill>
                <a:latin typeface="Trebuchet MS"/>
                <a:cs typeface="Trebuchet MS"/>
              </a:rPr>
              <a:t>werden,</a:t>
            </a:r>
            <a:endParaRPr sz="4100">
              <a:latin typeface="Trebuchet MS"/>
              <a:cs typeface="Trebuchet MS"/>
            </a:endParaRPr>
          </a:p>
          <a:p>
            <a:pPr marL="401955" marR="730885" indent="-377190">
              <a:lnSpc>
                <a:spcPct val="102200"/>
              </a:lnSpc>
              <a:buChar char="*"/>
              <a:tabLst>
                <a:tab pos="402590" algn="l"/>
              </a:tabLst>
            </a:pPr>
            <a:r>
              <a:rPr sz="4100" spc="-520" dirty="0">
                <a:solidFill>
                  <a:srgbClr val="86122D"/>
                </a:solidFill>
                <a:latin typeface="Trebuchet MS"/>
                <a:cs typeface="Trebuchet MS"/>
              </a:rPr>
              <a:t>um</a:t>
            </a:r>
            <a:r>
              <a:rPr sz="4100" spc="-229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30" dirty="0">
                <a:solidFill>
                  <a:srgbClr val="86122D"/>
                </a:solidFill>
                <a:latin typeface="Trebuchet MS"/>
                <a:cs typeface="Trebuchet MS"/>
              </a:rPr>
              <a:t>Trost</a:t>
            </a:r>
            <a:r>
              <a:rPr sz="4100" spc="-229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05" dirty="0">
                <a:solidFill>
                  <a:srgbClr val="86122D"/>
                </a:solidFill>
                <a:latin typeface="Trebuchet MS"/>
                <a:cs typeface="Trebuchet MS"/>
              </a:rPr>
              <a:t>und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20" dirty="0">
                <a:solidFill>
                  <a:srgbClr val="86122D"/>
                </a:solidFill>
                <a:latin typeface="Trebuchet MS"/>
                <a:cs typeface="Trebuchet MS"/>
              </a:rPr>
              <a:t>Standhaftigkeit</a:t>
            </a:r>
            <a:r>
              <a:rPr sz="4100" spc="-229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00" dirty="0">
                <a:solidFill>
                  <a:srgbClr val="86122D"/>
                </a:solidFill>
                <a:latin typeface="Trebuchet MS"/>
                <a:cs typeface="Trebuchet MS"/>
              </a:rPr>
              <a:t>für </a:t>
            </a:r>
            <a:r>
              <a:rPr sz="4100" spc="-300" dirty="0">
                <a:solidFill>
                  <a:srgbClr val="86122D"/>
                </a:solidFill>
                <a:latin typeface="Trebuchet MS"/>
                <a:cs typeface="Trebuchet MS"/>
              </a:rPr>
              <a:t>isolierte</a:t>
            </a:r>
            <a:r>
              <a:rPr sz="4100" spc="-24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65" dirty="0">
                <a:solidFill>
                  <a:srgbClr val="86122D"/>
                </a:solidFill>
                <a:latin typeface="Trebuchet MS"/>
                <a:cs typeface="Trebuchet MS"/>
              </a:rPr>
              <a:t>Christen,</a:t>
            </a:r>
            <a:endParaRPr sz="4100">
              <a:latin typeface="Trebuchet MS"/>
              <a:cs typeface="Trebuchet MS"/>
            </a:endParaRPr>
          </a:p>
          <a:p>
            <a:pPr marL="401955" indent="-377190">
              <a:lnSpc>
                <a:spcPct val="100000"/>
              </a:lnSpc>
              <a:spcBef>
                <a:spcPts val="110"/>
              </a:spcBef>
              <a:buChar char="*"/>
              <a:tabLst>
                <a:tab pos="402590" algn="l"/>
              </a:tabLst>
            </a:pPr>
            <a:r>
              <a:rPr sz="4100" spc="-520" dirty="0">
                <a:solidFill>
                  <a:srgbClr val="86122D"/>
                </a:solidFill>
                <a:latin typeface="Trebuchet MS"/>
                <a:cs typeface="Trebuchet MS"/>
              </a:rPr>
              <a:t>um</a:t>
            </a:r>
            <a:r>
              <a:rPr sz="4100" spc="-229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60" dirty="0">
                <a:solidFill>
                  <a:srgbClr val="86122D"/>
                </a:solidFill>
                <a:latin typeface="Trebuchet MS"/>
                <a:cs typeface="Trebuchet MS"/>
              </a:rPr>
              <a:t>Kraft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05" dirty="0">
                <a:solidFill>
                  <a:srgbClr val="86122D"/>
                </a:solidFill>
                <a:latin typeface="Trebuchet MS"/>
                <a:cs typeface="Trebuchet MS"/>
              </a:rPr>
              <a:t>und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280" dirty="0">
                <a:solidFill>
                  <a:srgbClr val="86122D"/>
                </a:solidFill>
                <a:latin typeface="Trebuchet MS"/>
                <a:cs typeface="Trebuchet MS"/>
              </a:rPr>
              <a:t>Weisheit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85" dirty="0">
                <a:solidFill>
                  <a:srgbClr val="86122D"/>
                </a:solidFill>
                <a:latin typeface="Trebuchet MS"/>
                <a:cs typeface="Trebuchet MS"/>
              </a:rPr>
              <a:t>für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80" dirty="0">
                <a:solidFill>
                  <a:srgbClr val="86122D"/>
                </a:solidFill>
                <a:latin typeface="Trebuchet MS"/>
                <a:cs typeface="Trebuchet MS"/>
              </a:rPr>
              <a:t>Pastoren,</a:t>
            </a:r>
            <a:endParaRPr sz="4100">
              <a:latin typeface="Trebuchet MS"/>
              <a:cs typeface="Trebuchet MS"/>
            </a:endParaRPr>
          </a:p>
          <a:p>
            <a:pPr marL="401955" marR="558800" indent="-377190">
              <a:lnSpc>
                <a:spcPct val="102200"/>
              </a:lnSpc>
              <a:buChar char="*"/>
              <a:tabLst>
                <a:tab pos="402590" algn="l"/>
              </a:tabLst>
            </a:pPr>
            <a:r>
              <a:rPr sz="4100" spc="-210" dirty="0">
                <a:solidFill>
                  <a:srgbClr val="86122D"/>
                </a:solidFill>
                <a:latin typeface="Trebuchet MS"/>
                <a:cs typeface="Trebuchet MS"/>
              </a:rPr>
              <a:t>dass</a:t>
            </a:r>
            <a:r>
              <a:rPr sz="4100" spc="-229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254" dirty="0">
                <a:solidFill>
                  <a:srgbClr val="86122D"/>
                </a:solidFill>
                <a:latin typeface="Trebuchet MS"/>
                <a:cs typeface="Trebuchet MS"/>
              </a:rPr>
              <a:t>Menschen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25" dirty="0">
                <a:solidFill>
                  <a:srgbClr val="86122D"/>
                </a:solidFill>
                <a:latin typeface="Trebuchet MS"/>
                <a:cs typeface="Trebuchet MS"/>
              </a:rPr>
              <a:t>in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30" dirty="0">
                <a:solidFill>
                  <a:srgbClr val="86122D"/>
                </a:solidFill>
                <a:latin typeface="Trebuchet MS"/>
                <a:cs typeface="Trebuchet MS"/>
              </a:rPr>
              <a:t>Regierung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15" dirty="0">
                <a:solidFill>
                  <a:srgbClr val="86122D"/>
                </a:solidFill>
                <a:latin typeface="Trebuchet MS"/>
                <a:cs typeface="Trebuchet MS"/>
              </a:rPr>
              <a:t>und </a:t>
            </a:r>
            <a:r>
              <a:rPr sz="4100" spc="-380" dirty="0">
                <a:solidFill>
                  <a:srgbClr val="86122D"/>
                </a:solidFill>
                <a:latin typeface="Trebuchet MS"/>
                <a:cs typeface="Trebuchet MS"/>
              </a:rPr>
              <a:t>Behörden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84" dirty="0">
                <a:solidFill>
                  <a:srgbClr val="86122D"/>
                </a:solidFill>
                <a:latin typeface="Trebuchet MS"/>
                <a:cs typeface="Trebuchet MS"/>
              </a:rPr>
              <a:t>zu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190" dirty="0">
                <a:solidFill>
                  <a:srgbClr val="86122D"/>
                </a:solidFill>
                <a:latin typeface="Trebuchet MS"/>
                <a:cs typeface="Trebuchet MS"/>
              </a:rPr>
              <a:t>Jesus</a:t>
            </a:r>
            <a:r>
              <a:rPr sz="4100" spc="-21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25" dirty="0">
                <a:solidFill>
                  <a:srgbClr val="86122D"/>
                </a:solidFill>
                <a:latin typeface="Trebuchet MS"/>
                <a:cs typeface="Trebuchet MS"/>
              </a:rPr>
              <a:t>finden.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30758" y="3167935"/>
            <a:ext cx="6250305" cy="1822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800" dirty="0"/>
              <a:t>B</a:t>
            </a:r>
            <a:r>
              <a:rPr sz="11800" i="1" dirty="0">
                <a:latin typeface="Cambria"/>
                <a:cs typeface="Cambria"/>
              </a:rPr>
              <a:t>i</a:t>
            </a:r>
            <a:r>
              <a:rPr sz="11800" dirty="0"/>
              <a:t>tte</a:t>
            </a:r>
            <a:r>
              <a:rPr sz="11800" spc="45" dirty="0"/>
              <a:t> </a:t>
            </a:r>
            <a:r>
              <a:rPr sz="11800" spc="-20" dirty="0"/>
              <a:t>bete</a:t>
            </a:r>
            <a:endParaRPr sz="11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2819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00780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03236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301194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803459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2" y="48105"/>
                </a:lnTo>
                <a:lnTo>
                  <a:pt x="269010" y="18324"/>
                </a:lnTo>
                <a:lnTo>
                  <a:pt x="302330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804048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802007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804463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802423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04687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67" y="124500"/>
                </a:lnTo>
                <a:lnTo>
                  <a:pt x="162679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1" y="191675"/>
                </a:lnTo>
                <a:lnTo>
                  <a:pt x="159622" y="177171"/>
                </a:lnTo>
                <a:lnTo>
                  <a:pt x="189242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98409" y="188284"/>
                </a:lnTo>
                <a:lnTo>
                  <a:pt x="281967" y="178104"/>
                </a:lnTo>
                <a:lnTo>
                  <a:pt x="270996" y="162497"/>
                </a:lnTo>
                <a:lnTo>
                  <a:pt x="265956" y="115079"/>
                </a:lnTo>
                <a:lnTo>
                  <a:pt x="285489" y="82049"/>
                </a:lnTo>
                <a:lnTo>
                  <a:pt x="318768" y="71001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303027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59" y="115079"/>
                </a:lnTo>
                <a:lnTo>
                  <a:pt x="285489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300988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59" y="115079"/>
                </a:lnTo>
                <a:lnTo>
                  <a:pt x="285489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01588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799549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302229" y="2959748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07442" y="0"/>
            <a:ext cx="6073123" cy="92143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62127" y="4704329"/>
            <a:ext cx="10487025" cy="38474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01955" indent="-377190">
              <a:lnSpc>
                <a:spcPct val="100000"/>
              </a:lnSpc>
              <a:spcBef>
                <a:spcPts val="120"/>
              </a:spcBef>
              <a:buChar char="*"/>
              <a:tabLst>
                <a:tab pos="402590" algn="l"/>
              </a:tabLst>
            </a:pPr>
            <a:r>
              <a:rPr sz="4100" spc="-240" dirty="0">
                <a:solidFill>
                  <a:srgbClr val="86122D"/>
                </a:solidFill>
                <a:latin typeface="Trebuchet MS"/>
                <a:cs typeface="Trebuchet MS"/>
              </a:rPr>
              <a:t>dass</a:t>
            </a:r>
            <a:r>
              <a:rPr sz="4100" spc="-30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80" dirty="0">
                <a:solidFill>
                  <a:srgbClr val="86122D"/>
                </a:solidFill>
                <a:latin typeface="Trebuchet MS"/>
                <a:cs typeface="Trebuchet MS"/>
              </a:rPr>
              <a:t>die</a:t>
            </a:r>
            <a:r>
              <a:rPr sz="4100" spc="-30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65" dirty="0">
                <a:solidFill>
                  <a:srgbClr val="86122D"/>
                </a:solidFill>
                <a:latin typeface="Trebuchet MS"/>
                <a:cs typeface="Trebuchet MS"/>
              </a:rPr>
              <a:t>Jugendlichen</a:t>
            </a:r>
            <a:r>
              <a:rPr sz="4100" spc="-30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75" dirty="0">
                <a:solidFill>
                  <a:srgbClr val="86122D"/>
                </a:solidFill>
                <a:latin typeface="Trebuchet MS"/>
                <a:cs typeface="Trebuchet MS"/>
              </a:rPr>
              <a:t>an</a:t>
            </a:r>
            <a:r>
              <a:rPr sz="4100" spc="-30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Jesus</a:t>
            </a:r>
            <a:r>
              <a:rPr sz="4100" spc="-30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00" dirty="0">
                <a:solidFill>
                  <a:srgbClr val="86122D"/>
                </a:solidFill>
                <a:latin typeface="Trebuchet MS"/>
                <a:cs typeface="Trebuchet MS"/>
              </a:rPr>
              <a:t>festhalten,</a:t>
            </a:r>
            <a:endParaRPr sz="4100" dirty="0">
              <a:latin typeface="Trebuchet MS"/>
              <a:cs typeface="Trebuchet MS"/>
            </a:endParaRPr>
          </a:p>
          <a:p>
            <a:pPr marL="401955" indent="-377190">
              <a:lnSpc>
                <a:spcPct val="100000"/>
              </a:lnSpc>
              <a:spcBef>
                <a:spcPts val="110"/>
              </a:spcBef>
              <a:buChar char="*"/>
              <a:tabLst>
                <a:tab pos="402590" algn="l"/>
              </a:tabLst>
            </a:pPr>
            <a:r>
              <a:rPr sz="4100" spc="-540" dirty="0">
                <a:solidFill>
                  <a:srgbClr val="86122D"/>
                </a:solidFill>
                <a:latin typeface="Trebuchet MS"/>
                <a:cs typeface="Trebuchet MS"/>
              </a:rPr>
              <a:t>um</a:t>
            </a:r>
            <a:r>
              <a:rPr sz="4100" spc="-30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59" dirty="0">
                <a:solidFill>
                  <a:srgbClr val="86122D"/>
                </a:solidFill>
                <a:latin typeface="Trebuchet MS"/>
                <a:cs typeface="Trebuchet MS"/>
              </a:rPr>
              <a:t>Trost</a:t>
            </a:r>
            <a:r>
              <a:rPr sz="4100" spc="-30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30" dirty="0">
                <a:solidFill>
                  <a:srgbClr val="86122D"/>
                </a:solidFill>
                <a:latin typeface="Trebuchet MS"/>
                <a:cs typeface="Trebuchet MS"/>
              </a:rPr>
              <a:t>und</a:t>
            </a:r>
            <a:r>
              <a:rPr sz="4100" spc="-30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60" dirty="0">
                <a:solidFill>
                  <a:srgbClr val="86122D"/>
                </a:solidFill>
                <a:latin typeface="Trebuchet MS"/>
                <a:cs typeface="Trebuchet MS"/>
              </a:rPr>
              <a:t>Versorgung</a:t>
            </a:r>
            <a:r>
              <a:rPr sz="4100" spc="-30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15" dirty="0">
                <a:solidFill>
                  <a:srgbClr val="86122D"/>
                </a:solidFill>
                <a:latin typeface="Trebuchet MS"/>
                <a:cs typeface="Trebuchet MS"/>
              </a:rPr>
              <a:t>für</a:t>
            </a:r>
            <a:r>
              <a:rPr sz="4100" spc="-30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00" dirty="0">
                <a:solidFill>
                  <a:srgbClr val="86122D"/>
                </a:solidFill>
                <a:latin typeface="Trebuchet MS"/>
                <a:cs typeface="Trebuchet MS"/>
              </a:rPr>
              <a:t>ausgestossene</a:t>
            </a:r>
            <a:r>
              <a:rPr sz="4100" spc="-30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05" dirty="0">
                <a:solidFill>
                  <a:srgbClr val="86122D"/>
                </a:solidFill>
                <a:latin typeface="Trebuchet MS"/>
                <a:cs typeface="Trebuchet MS"/>
              </a:rPr>
              <a:t>Christen,</a:t>
            </a:r>
            <a:endParaRPr sz="4100" dirty="0">
              <a:latin typeface="Trebuchet MS"/>
              <a:cs typeface="Trebuchet MS"/>
            </a:endParaRPr>
          </a:p>
          <a:p>
            <a:pPr marL="401955" marR="298450" indent="-377190">
              <a:lnSpc>
                <a:spcPct val="102200"/>
              </a:lnSpc>
              <a:buChar char="*"/>
              <a:tabLst>
                <a:tab pos="402590" algn="l"/>
              </a:tabLst>
            </a:pPr>
            <a:r>
              <a:rPr sz="4100" spc="-385" dirty="0">
                <a:solidFill>
                  <a:srgbClr val="86122D"/>
                </a:solidFill>
                <a:latin typeface="Trebuchet MS"/>
                <a:cs typeface="Trebuchet MS"/>
              </a:rPr>
              <a:t>für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35" dirty="0">
                <a:solidFill>
                  <a:srgbClr val="86122D"/>
                </a:solidFill>
                <a:latin typeface="Trebuchet MS"/>
                <a:cs typeface="Trebuchet MS"/>
              </a:rPr>
              <a:t>christliche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75" dirty="0">
                <a:solidFill>
                  <a:srgbClr val="86122D"/>
                </a:solidFill>
                <a:latin typeface="Trebuchet MS"/>
                <a:cs typeface="Trebuchet MS"/>
              </a:rPr>
              <a:t>Ehepartner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05" dirty="0">
                <a:solidFill>
                  <a:srgbClr val="86122D"/>
                </a:solidFill>
                <a:latin typeface="Trebuchet MS"/>
                <a:cs typeface="Trebuchet MS"/>
              </a:rPr>
              <a:t>und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210" dirty="0">
                <a:solidFill>
                  <a:srgbClr val="86122D"/>
                </a:solidFill>
                <a:latin typeface="Trebuchet MS"/>
                <a:cs typeface="Trebuchet MS"/>
              </a:rPr>
              <a:t>dass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75" dirty="0">
                <a:solidFill>
                  <a:srgbClr val="86122D"/>
                </a:solidFill>
                <a:latin typeface="Trebuchet MS"/>
                <a:cs typeface="Trebuchet MS"/>
              </a:rPr>
              <a:t>ganze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65" dirty="0">
                <a:solidFill>
                  <a:srgbClr val="86122D"/>
                </a:solidFill>
                <a:latin typeface="Trebuchet MS"/>
                <a:cs typeface="Trebuchet MS"/>
              </a:rPr>
              <a:t>Familien </a:t>
            </a:r>
            <a:r>
              <a:rPr sz="4100" spc="-484" dirty="0">
                <a:solidFill>
                  <a:srgbClr val="86122D"/>
                </a:solidFill>
                <a:latin typeface="Trebuchet MS"/>
                <a:cs typeface="Trebuchet MS"/>
              </a:rPr>
              <a:t>zu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190" dirty="0">
                <a:solidFill>
                  <a:srgbClr val="86122D"/>
                </a:solidFill>
                <a:latin typeface="Trebuchet MS"/>
                <a:cs typeface="Trebuchet MS"/>
              </a:rPr>
              <a:t>Jesus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95" dirty="0">
                <a:solidFill>
                  <a:srgbClr val="86122D"/>
                </a:solidFill>
                <a:latin typeface="Trebuchet MS"/>
                <a:cs typeface="Trebuchet MS"/>
              </a:rPr>
              <a:t>finden,</a:t>
            </a:r>
            <a:endParaRPr sz="4100" dirty="0">
              <a:latin typeface="Trebuchet MS"/>
              <a:cs typeface="Trebuchet MS"/>
            </a:endParaRPr>
          </a:p>
          <a:p>
            <a:pPr marL="401955" marR="679450" indent="-377190">
              <a:lnSpc>
                <a:spcPct val="102200"/>
              </a:lnSpc>
              <a:buChar char="*"/>
              <a:tabLst>
                <a:tab pos="402590" algn="l"/>
              </a:tabLst>
            </a:pPr>
            <a:r>
              <a:rPr sz="4100" spc="-210" dirty="0">
                <a:solidFill>
                  <a:srgbClr val="86122D"/>
                </a:solidFill>
                <a:latin typeface="Trebuchet MS"/>
                <a:cs typeface="Trebuchet MS"/>
              </a:rPr>
              <a:t>dass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275" dirty="0">
                <a:solidFill>
                  <a:srgbClr val="86122D"/>
                </a:solidFill>
                <a:latin typeface="Trebuchet MS"/>
                <a:cs typeface="Trebuchet MS"/>
              </a:rPr>
              <a:t>sich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85" dirty="0">
                <a:solidFill>
                  <a:srgbClr val="86122D"/>
                </a:solidFill>
                <a:latin typeface="Trebuchet MS"/>
                <a:cs typeface="Trebuchet MS"/>
              </a:rPr>
              <a:t>noch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70" dirty="0">
                <a:solidFill>
                  <a:srgbClr val="86122D"/>
                </a:solidFill>
                <a:latin typeface="Trebuchet MS"/>
                <a:cs typeface="Trebuchet MS"/>
              </a:rPr>
              <a:t>mehr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25" dirty="0">
                <a:solidFill>
                  <a:srgbClr val="86122D"/>
                </a:solidFill>
                <a:latin typeface="Trebuchet MS"/>
                <a:cs typeface="Trebuchet MS"/>
              </a:rPr>
              <a:t>Jugendliche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00" dirty="0">
                <a:solidFill>
                  <a:srgbClr val="86122D"/>
                </a:solidFill>
                <a:latin typeface="Trebuchet MS"/>
                <a:cs typeface="Trebuchet MS"/>
              </a:rPr>
              <a:t>berufen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145" dirty="0">
                <a:solidFill>
                  <a:srgbClr val="86122D"/>
                </a:solidFill>
                <a:latin typeface="Trebuchet MS"/>
                <a:cs typeface="Trebuchet MS"/>
              </a:rPr>
              <a:t>lassen </a:t>
            </a:r>
            <a:r>
              <a:rPr sz="4100" spc="-405" dirty="0">
                <a:solidFill>
                  <a:srgbClr val="86122D"/>
                </a:solidFill>
                <a:latin typeface="Trebuchet MS"/>
                <a:cs typeface="Trebuchet MS"/>
              </a:rPr>
              <a:t>und</a:t>
            </a:r>
            <a:r>
              <a:rPr sz="4100" spc="-225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385" dirty="0">
                <a:solidFill>
                  <a:srgbClr val="86122D"/>
                </a:solidFill>
                <a:latin typeface="Trebuchet MS"/>
                <a:cs typeface="Trebuchet MS"/>
              </a:rPr>
              <a:t>von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190" dirty="0">
                <a:solidFill>
                  <a:srgbClr val="86122D"/>
                </a:solidFill>
                <a:latin typeface="Trebuchet MS"/>
                <a:cs typeface="Trebuchet MS"/>
              </a:rPr>
              <a:t>Jesus</a:t>
            </a:r>
            <a:r>
              <a:rPr sz="4100" spc="-220" dirty="0">
                <a:solidFill>
                  <a:srgbClr val="86122D"/>
                </a:solidFill>
                <a:latin typeface="Trebuchet MS"/>
                <a:cs typeface="Trebuchet MS"/>
              </a:rPr>
              <a:t> </a:t>
            </a:r>
            <a:r>
              <a:rPr sz="4100" spc="-400" dirty="0">
                <a:solidFill>
                  <a:srgbClr val="86122D"/>
                </a:solidFill>
                <a:latin typeface="Trebuchet MS"/>
                <a:cs typeface="Trebuchet MS"/>
              </a:rPr>
              <a:t>weitererzählen.</a:t>
            </a:r>
            <a:endParaRPr sz="41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4826" y="2481988"/>
            <a:ext cx="6250305" cy="1822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800" dirty="0"/>
              <a:t>B</a:t>
            </a:r>
            <a:r>
              <a:rPr sz="11800" i="1" dirty="0">
                <a:latin typeface="Cambria"/>
                <a:cs typeface="Cambria"/>
              </a:rPr>
              <a:t>i</a:t>
            </a:r>
            <a:r>
              <a:rPr sz="11800" dirty="0"/>
              <a:t>tte</a:t>
            </a:r>
            <a:r>
              <a:rPr sz="11800" spc="45" dirty="0"/>
              <a:t> </a:t>
            </a:r>
            <a:r>
              <a:rPr sz="11800" spc="-20" dirty="0"/>
              <a:t>bete</a:t>
            </a:r>
            <a:endParaRPr sz="118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75978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60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73937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69440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76394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71898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74355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76617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60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2" y="48105"/>
                </a:lnTo>
                <a:lnTo>
                  <a:pt x="269010" y="18324"/>
                </a:lnTo>
                <a:lnTo>
                  <a:pt x="302330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77207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60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2" y="48105"/>
                </a:lnTo>
                <a:lnTo>
                  <a:pt x="269010" y="18324"/>
                </a:lnTo>
                <a:lnTo>
                  <a:pt x="302330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75166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2" y="48105"/>
                </a:lnTo>
                <a:lnTo>
                  <a:pt x="269010" y="18324"/>
                </a:lnTo>
                <a:lnTo>
                  <a:pt x="302330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170669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77623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73127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75583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77848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60" h="195580">
                <a:moveTo>
                  <a:pt x="73673" y="105975"/>
                </a:moveTo>
                <a:lnTo>
                  <a:pt x="109867" y="124500"/>
                </a:lnTo>
                <a:lnTo>
                  <a:pt x="162679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56" y="115079"/>
                </a:lnTo>
                <a:lnTo>
                  <a:pt x="285489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6186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60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74147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669649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59" y="115079"/>
                </a:lnTo>
                <a:lnTo>
                  <a:pt x="285489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4749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60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72709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68213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75389" y="2289611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60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861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7EA38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30855"/>
            <a:ext cx="10924620" cy="74939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18059" y="4822178"/>
            <a:ext cx="8291195" cy="512508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01955" marR="367030" indent="-377190">
              <a:lnSpc>
                <a:spcPct val="102200"/>
              </a:lnSpc>
              <a:spcBef>
                <a:spcPts val="15"/>
              </a:spcBef>
              <a:buChar char="*"/>
              <a:tabLst>
                <a:tab pos="402590" algn="l"/>
              </a:tabLst>
            </a:pPr>
            <a:r>
              <a:rPr sz="4100" spc="-52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lang="fr-CH" sz="4100" spc="-52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41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15" dirty="0">
                <a:solidFill>
                  <a:srgbClr val="FFFFFF"/>
                </a:solidFill>
                <a:latin typeface="Trebuchet MS"/>
                <a:cs typeface="Trebuchet MS"/>
              </a:rPr>
              <a:t>Standhaftigkeit</a:t>
            </a:r>
            <a:r>
              <a:rPr sz="41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405" dirty="0">
                <a:solidFill>
                  <a:srgbClr val="FFFFFF"/>
                </a:solidFill>
                <a:latin typeface="Trebuchet MS"/>
                <a:cs typeface="Trebuchet MS"/>
              </a:rPr>
              <a:t>und</a:t>
            </a:r>
            <a:r>
              <a:rPr sz="41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20" dirty="0">
                <a:solidFill>
                  <a:srgbClr val="FFFFFF"/>
                </a:solidFill>
                <a:latin typeface="Trebuchet MS"/>
                <a:cs typeface="Trebuchet MS"/>
              </a:rPr>
              <a:t>Versorgung</a:t>
            </a:r>
            <a:r>
              <a:rPr sz="41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400" dirty="0">
                <a:solidFill>
                  <a:srgbClr val="FFFFFF"/>
                </a:solidFill>
                <a:latin typeface="Trebuchet MS"/>
                <a:cs typeface="Trebuchet MS"/>
              </a:rPr>
              <a:t>für </a:t>
            </a:r>
            <a:r>
              <a:rPr sz="4100" spc="-355" dirty="0">
                <a:solidFill>
                  <a:srgbClr val="FFFFFF"/>
                </a:solidFill>
                <a:latin typeface="Trebuchet MS"/>
                <a:cs typeface="Trebuchet MS"/>
              </a:rPr>
              <a:t>die</a:t>
            </a:r>
            <a:r>
              <a:rPr sz="41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65" dirty="0">
                <a:solidFill>
                  <a:srgbClr val="FFFFFF"/>
                </a:solidFill>
                <a:latin typeface="Trebuchet MS"/>
                <a:cs typeface="Trebuchet MS"/>
              </a:rPr>
              <a:t>Christen,</a:t>
            </a:r>
            <a:endParaRPr sz="4100" dirty="0">
              <a:latin typeface="Trebuchet MS"/>
              <a:cs typeface="Trebuchet MS"/>
            </a:endParaRPr>
          </a:p>
          <a:p>
            <a:pPr marL="401955" marR="244475" indent="-377190">
              <a:lnSpc>
                <a:spcPct val="102200"/>
              </a:lnSpc>
              <a:buChar char="*"/>
              <a:tabLst>
                <a:tab pos="402590" algn="l"/>
              </a:tabLst>
            </a:pPr>
            <a:r>
              <a:rPr sz="4100" spc="-210" dirty="0">
                <a:solidFill>
                  <a:srgbClr val="FFFFFF"/>
                </a:solidFill>
                <a:latin typeface="Trebuchet MS"/>
                <a:cs typeface="Trebuchet MS"/>
              </a:rPr>
              <a:t>dass</a:t>
            </a:r>
            <a:r>
              <a:rPr sz="41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85" dirty="0">
                <a:solidFill>
                  <a:srgbClr val="FFFFFF"/>
                </a:solidFill>
                <a:latin typeface="Trebuchet MS"/>
                <a:cs typeface="Trebuchet MS"/>
              </a:rPr>
              <a:t>noch</a:t>
            </a:r>
            <a:r>
              <a:rPr sz="41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470" dirty="0">
                <a:solidFill>
                  <a:srgbClr val="FFFFFF"/>
                </a:solidFill>
                <a:latin typeface="Trebuchet MS"/>
                <a:cs typeface="Trebuchet MS"/>
              </a:rPr>
              <a:t>mehr</a:t>
            </a:r>
            <a:r>
              <a:rPr sz="410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30" dirty="0">
                <a:solidFill>
                  <a:srgbClr val="FFFFFF"/>
                </a:solidFill>
                <a:latin typeface="Trebuchet MS"/>
                <a:cs typeface="Trebuchet MS"/>
              </a:rPr>
              <a:t>Christen</a:t>
            </a:r>
            <a:r>
              <a:rPr sz="41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90" dirty="0">
                <a:solidFill>
                  <a:srgbClr val="FFFFFF"/>
                </a:solidFill>
                <a:latin typeface="Trebuchet MS"/>
                <a:cs typeface="Trebuchet MS"/>
              </a:rPr>
              <a:t>mutig</a:t>
            </a:r>
            <a:r>
              <a:rPr sz="41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290" dirty="0">
                <a:solidFill>
                  <a:srgbClr val="FFFFFF"/>
                </a:solidFill>
                <a:latin typeface="Trebuchet MS"/>
                <a:cs typeface="Trebuchet MS"/>
              </a:rPr>
              <a:t>Zeugnis </a:t>
            </a:r>
            <a:r>
              <a:rPr sz="4100" spc="-390" dirty="0">
                <a:solidFill>
                  <a:srgbClr val="FFFFFF"/>
                </a:solidFill>
                <a:latin typeface="Trebuchet MS"/>
                <a:cs typeface="Trebuchet MS"/>
              </a:rPr>
              <a:t>geben,</a:t>
            </a:r>
            <a:endParaRPr sz="4100" dirty="0">
              <a:latin typeface="Trebuchet MS"/>
              <a:cs typeface="Trebuchet MS"/>
            </a:endParaRPr>
          </a:p>
          <a:p>
            <a:pPr marL="401955" marR="17780" indent="-377190">
              <a:lnSpc>
                <a:spcPct val="102200"/>
              </a:lnSpc>
              <a:buChar char="*"/>
              <a:tabLst>
                <a:tab pos="402590" algn="l"/>
              </a:tabLst>
            </a:pPr>
            <a:r>
              <a:rPr sz="4100" spc="-520" dirty="0">
                <a:solidFill>
                  <a:srgbClr val="FFFFFF"/>
                </a:solidFill>
                <a:latin typeface="Trebuchet MS"/>
                <a:cs typeface="Trebuchet MS"/>
              </a:rPr>
              <a:t>um</a:t>
            </a:r>
            <a:r>
              <a:rPr sz="41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35" dirty="0">
                <a:solidFill>
                  <a:srgbClr val="FFFFFF"/>
                </a:solidFill>
                <a:latin typeface="Trebuchet MS"/>
                <a:cs typeface="Trebuchet MS"/>
              </a:rPr>
              <a:t>Schutz</a:t>
            </a:r>
            <a:r>
              <a:rPr sz="41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400" dirty="0">
                <a:solidFill>
                  <a:srgbClr val="FFFFFF"/>
                </a:solidFill>
                <a:latin typeface="Trebuchet MS"/>
                <a:cs typeface="Trebuchet MS"/>
              </a:rPr>
              <a:t>vor</a:t>
            </a:r>
            <a:r>
              <a:rPr sz="41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90" dirty="0">
                <a:solidFill>
                  <a:srgbClr val="FFFFFF"/>
                </a:solidFill>
                <a:latin typeface="Trebuchet MS"/>
                <a:cs typeface="Trebuchet MS"/>
              </a:rPr>
              <a:t>Entdeckung</a:t>
            </a:r>
            <a:r>
              <a:rPr sz="41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405" dirty="0">
                <a:solidFill>
                  <a:srgbClr val="FFFFFF"/>
                </a:solidFill>
                <a:latin typeface="Trebuchet MS"/>
                <a:cs typeface="Trebuchet MS"/>
              </a:rPr>
              <a:t>und</a:t>
            </a:r>
            <a:r>
              <a:rPr sz="41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10" dirty="0">
                <a:solidFill>
                  <a:srgbClr val="FFFFFF"/>
                </a:solidFill>
                <a:latin typeface="Trebuchet MS"/>
                <a:cs typeface="Trebuchet MS"/>
              </a:rPr>
              <a:t>Angriffen </a:t>
            </a:r>
            <a:r>
              <a:rPr sz="4100" spc="-385" dirty="0">
                <a:solidFill>
                  <a:srgbClr val="FFFFFF"/>
                </a:solidFill>
                <a:latin typeface="Trebuchet MS"/>
                <a:cs typeface="Trebuchet MS"/>
              </a:rPr>
              <a:t>für</a:t>
            </a:r>
            <a:r>
              <a:rPr sz="41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55" dirty="0">
                <a:solidFill>
                  <a:srgbClr val="FFFFFF"/>
                </a:solidFill>
                <a:latin typeface="Trebuchet MS"/>
                <a:cs typeface="Trebuchet MS"/>
              </a:rPr>
              <a:t>die</a:t>
            </a:r>
            <a:r>
              <a:rPr sz="41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140" dirty="0">
                <a:solidFill>
                  <a:srgbClr val="FFFFFF"/>
                </a:solidFill>
                <a:latin typeface="Trebuchet MS"/>
                <a:cs typeface="Trebuchet MS"/>
              </a:rPr>
              <a:t>Missionare,</a:t>
            </a:r>
            <a:endParaRPr sz="4100" dirty="0">
              <a:latin typeface="Trebuchet MS"/>
              <a:cs typeface="Trebuchet MS"/>
            </a:endParaRPr>
          </a:p>
          <a:p>
            <a:pPr marL="401955" marR="1026794" indent="-377190">
              <a:lnSpc>
                <a:spcPct val="102200"/>
              </a:lnSpc>
              <a:buChar char="*"/>
              <a:tabLst>
                <a:tab pos="402590" algn="l"/>
              </a:tabLst>
            </a:pPr>
            <a:r>
              <a:rPr sz="4100" spc="-210" dirty="0">
                <a:solidFill>
                  <a:srgbClr val="FFFFFF"/>
                </a:solidFill>
                <a:latin typeface="Trebuchet MS"/>
                <a:cs typeface="Trebuchet MS"/>
              </a:rPr>
              <a:t>dass</a:t>
            </a:r>
            <a:r>
              <a:rPr sz="4100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190" dirty="0">
                <a:solidFill>
                  <a:srgbClr val="FFFFFF"/>
                </a:solidFill>
                <a:latin typeface="Trebuchet MS"/>
                <a:cs typeface="Trebuchet MS"/>
              </a:rPr>
              <a:t>Jesus</a:t>
            </a:r>
            <a:r>
              <a:rPr sz="4100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25" dirty="0">
                <a:solidFill>
                  <a:srgbClr val="FFFFFF"/>
                </a:solidFill>
                <a:latin typeface="Trebuchet MS"/>
                <a:cs typeface="Trebuchet MS"/>
              </a:rPr>
              <a:t>strengen</a:t>
            </a:r>
            <a:r>
              <a:rPr sz="410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250" dirty="0">
                <a:solidFill>
                  <a:srgbClr val="FFFFFF"/>
                </a:solidFill>
                <a:latin typeface="Trebuchet MS"/>
                <a:cs typeface="Trebuchet MS"/>
              </a:rPr>
              <a:t>Muslimen</a:t>
            </a:r>
            <a:r>
              <a:rPr sz="4100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415" dirty="0">
                <a:solidFill>
                  <a:srgbClr val="FFFFFF"/>
                </a:solidFill>
                <a:latin typeface="Trebuchet MS"/>
                <a:cs typeface="Trebuchet MS"/>
              </a:rPr>
              <a:t>und </a:t>
            </a:r>
            <a:r>
              <a:rPr sz="4100" spc="-370" dirty="0">
                <a:solidFill>
                  <a:srgbClr val="FFFFFF"/>
                </a:solidFill>
                <a:latin typeface="Trebuchet MS"/>
                <a:cs typeface="Trebuchet MS"/>
              </a:rPr>
              <a:t>Extremisten</a:t>
            </a:r>
            <a:r>
              <a:rPr sz="41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100" spc="-385" dirty="0">
                <a:solidFill>
                  <a:srgbClr val="FFFFFF"/>
                </a:solidFill>
                <a:latin typeface="Trebuchet MS"/>
                <a:cs typeface="Trebuchet MS"/>
              </a:rPr>
              <a:t>begegnet.</a:t>
            </a:r>
            <a:endParaRPr sz="41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30758" y="2599838"/>
            <a:ext cx="6250305" cy="1822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800" dirty="0">
                <a:solidFill>
                  <a:srgbClr val="FFFFFF"/>
                </a:solidFill>
              </a:rPr>
              <a:t>B</a:t>
            </a:r>
            <a:r>
              <a:rPr sz="11800" i="1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1800" dirty="0">
                <a:solidFill>
                  <a:srgbClr val="FFFFFF"/>
                </a:solidFill>
              </a:rPr>
              <a:t>tte</a:t>
            </a:r>
            <a:r>
              <a:rPr sz="11800" spc="45" dirty="0">
                <a:solidFill>
                  <a:srgbClr val="FFFFFF"/>
                </a:solidFill>
              </a:rPr>
              <a:t> </a:t>
            </a:r>
            <a:r>
              <a:rPr sz="11800" spc="-20" dirty="0">
                <a:solidFill>
                  <a:srgbClr val="FFFFFF"/>
                </a:solidFill>
              </a:rPr>
              <a:t>bete</a:t>
            </a:r>
            <a:endParaRPr sz="11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247461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6"/>
                </a:lnTo>
                <a:lnTo>
                  <a:pt x="26394" y="166869"/>
                </a:lnTo>
                <a:lnTo>
                  <a:pt x="55040" y="187819"/>
                </a:lnTo>
                <a:lnTo>
                  <a:pt x="90122" y="195501"/>
                </a:lnTo>
                <a:lnTo>
                  <a:pt x="126307" y="191684"/>
                </a:lnTo>
                <a:lnTo>
                  <a:pt x="159629" y="177176"/>
                </a:lnTo>
                <a:lnTo>
                  <a:pt x="189248" y="147391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6"/>
                </a:lnTo>
                <a:lnTo>
                  <a:pt x="402241" y="166869"/>
                </a:lnTo>
                <a:lnTo>
                  <a:pt x="373595" y="187819"/>
                </a:lnTo>
                <a:lnTo>
                  <a:pt x="338513" y="195501"/>
                </a:lnTo>
                <a:lnTo>
                  <a:pt x="318024" y="193828"/>
                </a:lnTo>
                <a:lnTo>
                  <a:pt x="281967" y="178106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245422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6"/>
                </a:lnTo>
                <a:lnTo>
                  <a:pt x="26394" y="166869"/>
                </a:lnTo>
                <a:lnTo>
                  <a:pt x="55040" y="187819"/>
                </a:lnTo>
                <a:lnTo>
                  <a:pt x="90122" y="195501"/>
                </a:lnTo>
                <a:lnTo>
                  <a:pt x="126307" y="191684"/>
                </a:lnTo>
                <a:lnTo>
                  <a:pt x="159629" y="177176"/>
                </a:lnTo>
                <a:lnTo>
                  <a:pt x="189248" y="147391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6"/>
                </a:lnTo>
                <a:lnTo>
                  <a:pt x="402241" y="166869"/>
                </a:lnTo>
                <a:lnTo>
                  <a:pt x="373595" y="187819"/>
                </a:lnTo>
                <a:lnTo>
                  <a:pt x="338513" y="195501"/>
                </a:lnTo>
                <a:lnTo>
                  <a:pt x="318024" y="193828"/>
                </a:lnTo>
                <a:lnTo>
                  <a:pt x="281967" y="178106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7878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6"/>
                </a:lnTo>
                <a:lnTo>
                  <a:pt x="26394" y="166869"/>
                </a:lnTo>
                <a:lnTo>
                  <a:pt x="55040" y="187819"/>
                </a:lnTo>
                <a:lnTo>
                  <a:pt x="90122" y="195501"/>
                </a:lnTo>
                <a:lnTo>
                  <a:pt x="126307" y="191684"/>
                </a:lnTo>
                <a:lnTo>
                  <a:pt x="159629" y="177176"/>
                </a:lnTo>
                <a:lnTo>
                  <a:pt x="189248" y="147391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6"/>
                </a:lnTo>
                <a:lnTo>
                  <a:pt x="402241" y="166869"/>
                </a:lnTo>
                <a:lnTo>
                  <a:pt x="373595" y="187819"/>
                </a:lnTo>
                <a:lnTo>
                  <a:pt x="338513" y="195501"/>
                </a:lnTo>
                <a:lnTo>
                  <a:pt x="318024" y="193828"/>
                </a:lnTo>
                <a:lnTo>
                  <a:pt x="281967" y="178106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45839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6"/>
                </a:lnTo>
                <a:lnTo>
                  <a:pt x="26394" y="166869"/>
                </a:lnTo>
                <a:lnTo>
                  <a:pt x="55040" y="187819"/>
                </a:lnTo>
                <a:lnTo>
                  <a:pt x="90122" y="195501"/>
                </a:lnTo>
                <a:lnTo>
                  <a:pt x="126307" y="191684"/>
                </a:lnTo>
                <a:lnTo>
                  <a:pt x="159629" y="177176"/>
                </a:lnTo>
                <a:lnTo>
                  <a:pt x="189248" y="147391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6"/>
                </a:lnTo>
                <a:lnTo>
                  <a:pt x="402241" y="166869"/>
                </a:lnTo>
                <a:lnTo>
                  <a:pt x="373595" y="187819"/>
                </a:lnTo>
                <a:lnTo>
                  <a:pt x="338513" y="195501"/>
                </a:lnTo>
                <a:lnTo>
                  <a:pt x="318024" y="193828"/>
                </a:lnTo>
                <a:lnTo>
                  <a:pt x="281967" y="178106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48103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6"/>
                </a:lnTo>
                <a:lnTo>
                  <a:pt x="26394" y="166869"/>
                </a:lnTo>
                <a:lnTo>
                  <a:pt x="55040" y="187819"/>
                </a:lnTo>
                <a:lnTo>
                  <a:pt x="90122" y="195501"/>
                </a:lnTo>
                <a:lnTo>
                  <a:pt x="126307" y="191684"/>
                </a:lnTo>
                <a:lnTo>
                  <a:pt x="159629" y="177176"/>
                </a:lnTo>
                <a:lnTo>
                  <a:pt x="189248" y="147391"/>
                </a:lnTo>
                <a:lnTo>
                  <a:pt x="214318" y="97745"/>
                </a:lnTo>
                <a:lnTo>
                  <a:pt x="239392" y="48105"/>
                </a:lnTo>
                <a:lnTo>
                  <a:pt x="269010" y="18324"/>
                </a:lnTo>
                <a:lnTo>
                  <a:pt x="302330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6"/>
                </a:lnTo>
                <a:lnTo>
                  <a:pt x="402241" y="166869"/>
                </a:lnTo>
                <a:lnTo>
                  <a:pt x="373595" y="187819"/>
                </a:lnTo>
                <a:lnTo>
                  <a:pt x="338513" y="195501"/>
                </a:lnTo>
                <a:lnTo>
                  <a:pt x="318024" y="193828"/>
                </a:lnTo>
                <a:lnTo>
                  <a:pt x="281967" y="178106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48690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746651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749107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47065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246046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2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249331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67" y="124500"/>
                </a:lnTo>
                <a:lnTo>
                  <a:pt x="162679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1" y="191675"/>
                </a:lnTo>
                <a:lnTo>
                  <a:pt x="159622" y="177171"/>
                </a:lnTo>
                <a:lnTo>
                  <a:pt x="189242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98409" y="188284"/>
                </a:lnTo>
                <a:lnTo>
                  <a:pt x="281967" y="178104"/>
                </a:lnTo>
                <a:lnTo>
                  <a:pt x="270996" y="162497"/>
                </a:lnTo>
                <a:lnTo>
                  <a:pt x="265956" y="115079"/>
                </a:lnTo>
                <a:lnTo>
                  <a:pt x="285489" y="82049"/>
                </a:lnTo>
                <a:lnTo>
                  <a:pt x="318768" y="71001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247669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59" y="115079"/>
                </a:lnTo>
                <a:lnTo>
                  <a:pt x="285489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245629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59" y="115079"/>
                </a:lnTo>
                <a:lnTo>
                  <a:pt x="285489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744610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4"/>
                </a:lnTo>
                <a:lnTo>
                  <a:pt x="26394" y="166864"/>
                </a:lnTo>
                <a:lnTo>
                  <a:pt x="55040" y="187810"/>
                </a:lnTo>
                <a:lnTo>
                  <a:pt x="90122" y="195491"/>
                </a:lnTo>
                <a:lnTo>
                  <a:pt x="126307" y="191675"/>
                </a:lnTo>
                <a:lnTo>
                  <a:pt x="159629" y="177171"/>
                </a:lnTo>
                <a:lnTo>
                  <a:pt x="189248" y="147390"/>
                </a:lnTo>
                <a:lnTo>
                  <a:pt x="214318" y="97745"/>
                </a:lnTo>
                <a:lnTo>
                  <a:pt x="239388" y="48105"/>
                </a:lnTo>
                <a:lnTo>
                  <a:pt x="269006" y="18324"/>
                </a:lnTo>
                <a:lnTo>
                  <a:pt x="302328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4"/>
                </a:lnTo>
                <a:lnTo>
                  <a:pt x="402241" y="166864"/>
                </a:lnTo>
                <a:lnTo>
                  <a:pt x="373595" y="187810"/>
                </a:lnTo>
                <a:lnTo>
                  <a:pt x="338513" y="195491"/>
                </a:lnTo>
                <a:lnTo>
                  <a:pt x="318024" y="193820"/>
                </a:lnTo>
                <a:lnTo>
                  <a:pt x="281967" y="178104"/>
                </a:lnTo>
                <a:lnTo>
                  <a:pt x="265959" y="115079"/>
                </a:lnTo>
                <a:lnTo>
                  <a:pt x="285489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746233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6"/>
                </a:lnTo>
                <a:lnTo>
                  <a:pt x="26394" y="166869"/>
                </a:lnTo>
                <a:lnTo>
                  <a:pt x="55040" y="187819"/>
                </a:lnTo>
                <a:lnTo>
                  <a:pt x="90122" y="195501"/>
                </a:lnTo>
                <a:lnTo>
                  <a:pt x="126307" y="191684"/>
                </a:lnTo>
                <a:lnTo>
                  <a:pt x="159629" y="177176"/>
                </a:lnTo>
                <a:lnTo>
                  <a:pt x="189248" y="147391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6"/>
                </a:lnTo>
                <a:lnTo>
                  <a:pt x="402241" y="166869"/>
                </a:lnTo>
                <a:lnTo>
                  <a:pt x="373595" y="187819"/>
                </a:lnTo>
                <a:lnTo>
                  <a:pt x="338513" y="195501"/>
                </a:lnTo>
                <a:lnTo>
                  <a:pt x="318024" y="193828"/>
                </a:lnTo>
                <a:lnTo>
                  <a:pt x="281967" y="178106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744191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6"/>
                </a:lnTo>
                <a:lnTo>
                  <a:pt x="26394" y="166869"/>
                </a:lnTo>
                <a:lnTo>
                  <a:pt x="55040" y="187819"/>
                </a:lnTo>
                <a:lnTo>
                  <a:pt x="90122" y="195501"/>
                </a:lnTo>
                <a:lnTo>
                  <a:pt x="126307" y="191684"/>
                </a:lnTo>
                <a:lnTo>
                  <a:pt x="159629" y="177176"/>
                </a:lnTo>
                <a:lnTo>
                  <a:pt x="189248" y="147391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6"/>
                </a:lnTo>
                <a:lnTo>
                  <a:pt x="402241" y="166869"/>
                </a:lnTo>
                <a:lnTo>
                  <a:pt x="373595" y="187819"/>
                </a:lnTo>
                <a:lnTo>
                  <a:pt x="338513" y="195501"/>
                </a:lnTo>
                <a:lnTo>
                  <a:pt x="318024" y="193828"/>
                </a:lnTo>
                <a:lnTo>
                  <a:pt x="281967" y="178106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46874" y="2341513"/>
            <a:ext cx="429259" cy="195580"/>
          </a:xfrm>
          <a:custGeom>
            <a:avLst/>
            <a:gdLst/>
            <a:ahLst/>
            <a:cxnLst/>
            <a:rect l="l" t="t" r="r" b="b"/>
            <a:pathLst>
              <a:path w="429259" h="195580">
                <a:moveTo>
                  <a:pt x="73673" y="105975"/>
                </a:moveTo>
                <a:lnTo>
                  <a:pt x="109872" y="124500"/>
                </a:lnTo>
                <a:lnTo>
                  <a:pt x="162680" y="80422"/>
                </a:lnTo>
                <a:lnTo>
                  <a:pt x="157639" y="33004"/>
                </a:lnTo>
                <a:lnTo>
                  <a:pt x="110611" y="1673"/>
                </a:lnTo>
                <a:lnTo>
                  <a:pt x="90122" y="0"/>
                </a:lnTo>
                <a:lnTo>
                  <a:pt x="55040" y="7682"/>
                </a:lnTo>
                <a:lnTo>
                  <a:pt x="26394" y="28631"/>
                </a:lnTo>
                <a:lnTo>
                  <a:pt x="7081" y="59701"/>
                </a:lnTo>
                <a:lnTo>
                  <a:pt x="0" y="97745"/>
                </a:lnTo>
                <a:lnTo>
                  <a:pt x="7081" y="135796"/>
                </a:lnTo>
                <a:lnTo>
                  <a:pt x="26394" y="166869"/>
                </a:lnTo>
                <a:lnTo>
                  <a:pt x="55040" y="187819"/>
                </a:lnTo>
                <a:lnTo>
                  <a:pt x="90122" y="195501"/>
                </a:lnTo>
                <a:lnTo>
                  <a:pt x="126307" y="191684"/>
                </a:lnTo>
                <a:lnTo>
                  <a:pt x="159629" y="177176"/>
                </a:lnTo>
                <a:lnTo>
                  <a:pt x="189248" y="147391"/>
                </a:lnTo>
                <a:lnTo>
                  <a:pt x="214318" y="97745"/>
                </a:lnTo>
                <a:lnTo>
                  <a:pt x="239394" y="48105"/>
                </a:lnTo>
                <a:lnTo>
                  <a:pt x="269014" y="18324"/>
                </a:lnTo>
                <a:lnTo>
                  <a:pt x="302334" y="3816"/>
                </a:lnTo>
                <a:lnTo>
                  <a:pt x="338513" y="0"/>
                </a:lnTo>
                <a:lnTo>
                  <a:pt x="373595" y="7682"/>
                </a:lnTo>
                <a:lnTo>
                  <a:pt x="402241" y="28631"/>
                </a:lnTo>
                <a:lnTo>
                  <a:pt x="421554" y="59701"/>
                </a:lnTo>
                <a:lnTo>
                  <a:pt x="428636" y="97745"/>
                </a:lnTo>
                <a:lnTo>
                  <a:pt x="421554" y="135796"/>
                </a:lnTo>
                <a:lnTo>
                  <a:pt x="402241" y="166869"/>
                </a:lnTo>
                <a:lnTo>
                  <a:pt x="373595" y="187819"/>
                </a:lnTo>
                <a:lnTo>
                  <a:pt x="338513" y="195501"/>
                </a:lnTo>
                <a:lnTo>
                  <a:pt x="318024" y="193828"/>
                </a:lnTo>
                <a:lnTo>
                  <a:pt x="281967" y="178106"/>
                </a:lnTo>
                <a:lnTo>
                  <a:pt x="265961" y="115079"/>
                </a:lnTo>
                <a:lnTo>
                  <a:pt x="285493" y="82049"/>
                </a:lnTo>
                <a:lnTo>
                  <a:pt x="354963" y="89526"/>
                </a:lnTo>
              </a:path>
            </a:pathLst>
          </a:custGeom>
          <a:ln w="130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6122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1E21398D7E29A4C9EDB08278032EC87" ma:contentTypeVersion="23" ma:contentTypeDescription="Ein neues Dokument erstellen." ma:contentTypeScope="" ma:versionID="98dbb6659e0c7d76a273522bf18bd3d6">
  <xsd:schema xmlns:xsd="http://www.w3.org/2001/XMLSchema" xmlns:xs="http://www.w3.org/2001/XMLSchema" xmlns:p="http://schemas.microsoft.com/office/2006/metadata/properties" xmlns:ns1="http://schemas.microsoft.com/sharepoint/v3" xmlns:ns2="9250513c-f0e7-43e0-a407-2d93a91f161a" xmlns:ns3="eb080f43-3cdc-4de4-a10f-6b7c50c4b17d" targetNamespace="http://schemas.microsoft.com/office/2006/metadata/properties" ma:root="true" ma:fieldsID="ecbc02f9e8c5633fd88f2959b8d842a9" ns1:_="" ns2:_="" ns3:_="">
    <xsd:import namespace="http://schemas.microsoft.com/sharepoint/v3"/>
    <xsd:import namespace="9250513c-f0e7-43e0-a407-2d93a91f161a"/>
    <xsd:import namespace="eb080f43-3cdc-4de4-a10f-6b7c50c4b1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1:UserField1" minOccurs="0"/>
                <xsd:element ref="ns2:lcf76f155ced4ddcb4097134ff3c332f" minOccurs="0"/>
                <xsd:element ref="ns3:TaxCatchAll" minOccurs="0"/>
                <xsd:element ref="ns2:Pixxio" minOccurs="0"/>
                <xsd:element ref="ns2:ac797e94649b4b9cbba50d0b679f1ca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serField1" ma:index="20" nillable="true" ma:displayName="Verwendung" ma:description="" ma:internalName="UserField1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0513c-f0e7-43e0-a407-2d93a91f16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7b572f46-3abf-4c52-9caf-25917a4ff1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ixxio" ma:index="24" nillable="true" ma:displayName="Pixxio" ma:default="0" ma:format="Dropdown" ma:internalName="Pixxio">
      <xsd:simpleType>
        <xsd:restriction base="dms:Boolean"/>
      </xsd:simpleType>
    </xsd:element>
    <xsd:element name="ac797e94649b4b9cbba50d0b679f1ca0" ma:index="26" nillable="true" ma:taxonomy="true" ma:internalName="ac797e94649b4b9cbba50d0b679f1ca0" ma:taxonomyFieldName="Metadaten" ma:displayName="Metadaten" ma:default="" ma:fieldId="{ac797e94-649b-4b9c-bba5-0d0b679f1ca0}" ma:sspId="7b572f46-3abf-4c52-9caf-25917a4ff1ee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80f43-3cdc-4de4-a10f-6b7c50c4b1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228f3b-6983-4922-b8b2-ead46bd60035}" ma:internalName="TaxCatchAll" ma:showField="CatchAllData" ma:web="eb080f43-3cdc-4de4-a10f-6b7c50c4b1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EBBADB-0887-4A52-8CAA-FFA413A9207A}"/>
</file>

<file path=customXml/itemProps2.xml><?xml version="1.0" encoding="utf-8"?>
<ds:datastoreItem xmlns:ds="http://schemas.openxmlformats.org/officeDocument/2006/customXml" ds:itemID="{15DE0F92-6ED0-4CF4-BE1F-38057CBA92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265</Words>
  <Application>Microsoft Office PowerPoint</Application>
  <PresentationFormat>Personnalisé</PresentationFormat>
  <Paragraphs>34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</vt:lpstr>
      <vt:lpstr>Trebuchet MS</vt:lpstr>
      <vt:lpstr>Office Theme</vt:lpstr>
      <vt:lpstr>Présentation PowerPoint</vt:lpstr>
      <vt:lpstr>Présentation PowerPoint</vt:lpstr>
      <vt:lpstr>Heimatlos?</vt:lpstr>
      <vt:lpstr>«Jesus sprach: Wahrlich, ich sage euch: Es ist niemand, der Haus oder Brüder oder Schwestern oder Mutter oder Vater oder Kinder oder Äcker verlässt um meinetwillen und um des Evangeliums willen, der nicht hundertfach empfange: jetzt in dieser Zeit Häuser und Brüder und Schwestern und Mütter und Kinder und Äcker mitten unter Verfolgungen – und in der kommenden Welt das ewige Leben.»</vt:lpstr>
      <vt:lpstr>«Wenn die Christen hier sagen:</vt:lpstr>
      <vt:lpstr>Bitte bete</vt:lpstr>
      <vt:lpstr>Bitte bete</vt:lpstr>
      <vt:lpstr>Bitte bete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Micael Berthoud</dc:creator>
  <cp:lastModifiedBy>Micael Berthoud</cp:lastModifiedBy>
  <cp:revision>3</cp:revision>
  <dcterms:created xsi:type="dcterms:W3CDTF">2023-03-15T14:14:52Z</dcterms:created>
  <dcterms:modified xsi:type="dcterms:W3CDTF">2023-03-16T17:09:14Z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2023-03-15T00:00:00Z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2023-03-15T00:00:00Z</vt:filetime>
  </property>
  <property fmtid="{D5CDD505-2E9C-101B-9397-08002B2CF9AE}" pid="5" name="Producer">
    <vt:lpwstr>Adobe PDF Library 17.0</vt:lpwstr>
  </property>
</Properties>
</file>